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56" r:id="rId3"/>
    <p:sldId id="258" r:id="rId4"/>
    <p:sldId id="257" r:id="rId5"/>
    <p:sldId id="263" r:id="rId6"/>
    <p:sldId id="260" r:id="rId7"/>
    <p:sldId id="262" r:id="rId8"/>
    <p:sldId id="259" r:id="rId9"/>
    <p:sldId id="261"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727"/>
  </p:normalViewPr>
  <p:slideViewPr>
    <p:cSldViewPr snapToGrid="0" snapToObjects="1">
      <p:cViewPr>
        <p:scale>
          <a:sx n="75" d="100"/>
          <a:sy n="75" d="100"/>
        </p:scale>
        <p:origin x="216"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4C6706-1DBA-4255-8A93-B0126E8D879C}" type="doc">
      <dgm:prSet loTypeId="urn:microsoft.com/office/officeart/2018/5/layout/IconCircleLabelList" loCatId="icon" qsTypeId="urn:microsoft.com/office/officeart/2005/8/quickstyle/simple4" qsCatId="simple" csTypeId="urn:microsoft.com/office/officeart/2018/5/colors/Iconchunking_neutralicon_colorful1" csCatId="colorful" phldr="1"/>
      <dgm:spPr/>
      <dgm:t>
        <a:bodyPr/>
        <a:lstStyle/>
        <a:p>
          <a:endParaRPr lang="en-US"/>
        </a:p>
      </dgm:t>
    </dgm:pt>
    <dgm:pt modelId="{2E5E1623-9EAB-4BB6-B63D-A5FAA4F5E106}">
      <dgm:prSet/>
      <dgm:spPr/>
      <dgm:t>
        <a:bodyPr/>
        <a:lstStyle/>
        <a:p>
          <a:pPr>
            <a:defRPr cap="all"/>
          </a:pPr>
          <a:r>
            <a:rPr lang="en-US"/>
            <a:t>Taking risks to perform baptisms</a:t>
          </a:r>
        </a:p>
      </dgm:t>
    </dgm:pt>
    <dgm:pt modelId="{740B7D44-71D2-4468-85B1-96DDC07C18F1}" type="parTrans" cxnId="{60B63D4D-544D-4D12-961B-DF0DE5C0467C}">
      <dgm:prSet/>
      <dgm:spPr/>
      <dgm:t>
        <a:bodyPr/>
        <a:lstStyle/>
        <a:p>
          <a:endParaRPr lang="en-US"/>
        </a:p>
      </dgm:t>
    </dgm:pt>
    <dgm:pt modelId="{1CDC5AC2-37FC-47EF-9145-DC4AB2C59F03}" type="sibTrans" cxnId="{60B63D4D-544D-4D12-961B-DF0DE5C0467C}">
      <dgm:prSet/>
      <dgm:spPr/>
      <dgm:t>
        <a:bodyPr/>
        <a:lstStyle/>
        <a:p>
          <a:endParaRPr lang="en-US"/>
        </a:p>
      </dgm:t>
    </dgm:pt>
    <dgm:pt modelId="{F8A11C84-CAE3-4363-858A-5AF248AE9B63}">
      <dgm:prSet/>
      <dgm:spPr/>
      <dgm:t>
        <a:bodyPr/>
        <a:lstStyle/>
        <a:p>
          <a:pPr>
            <a:defRPr cap="all"/>
          </a:pPr>
          <a:r>
            <a:rPr lang="en-US"/>
            <a:t>Considering voting for a fascist president</a:t>
          </a:r>
        </a:p>
      </dgm:t>
    </dgm:pt>
    <dgm:pt modelId="{307ECBAC-E134-4723-8C16-B4AF1FEF1ACD}" type="parTrans" cxnId="{D3C74306-6F8E-4D10-A0EB-6E7AFB4BDD31}">
      <dgm:prSet/>
      <dgm:spPr/>
      <dgm:t>
        <a:bodyPr/>
        <a:lstStyle/>
        <a:p>
          <a:endParaRPr lang="en-US"/>
        </a:p>
      </dgm:t>
    </dgm:pt>
    <dgm:pt modelId="{11ADFCD3-C3F5-446D-999D-4BE19C0F3698}" type="sibTrans" cxnId="{D3C74306-6F8E-4D10-A0EB-6E7AFB4BDD31}">
      <dgm:prSet/>
      <dgm:spPr/>
      <dgm:t>
        <a:bodyPr/>
        <a:lstStyle/>
        <a:p>
          <a:endParaRPr lang="en-US"/>
        </a:p>
      </dgm:t>
    </dgm:pt>
    <dgm:pt modelId="{EC214696-C87B-4153-8CB3-EACBD268384F}">
      <dgm:prSet/>
      <dgm:spPr/>
      <dgm:t>
        <a:bodyPr/>
        <a:lstStyle/>
        <a:p>
          <a:pPr>
            <a:defRPr cap="all"/>
          </a:pPr>
          <a:r>
            <a:rPr lang="en-US"/>
            <a:t>Wearing clean clothes while inside Robledo</a:t>
          </a:r>
        </a:p>
      </dgm:t>
    </dgm:pt>
    <dgm:pt modelId="{5D793DBB-B9A8-41DE-8495-79623E7BA674}" type="parTrans" cxnId="{29EBFC18-D96C-49E0-9529-8FF99101B919}">
      <dgm:prSet/>
      <dgm:spPr/>
      <dgm:t>
        <a:bodyPr/>
        <a:lstStyle/>
        <a:p>
          <a:endParaRPr lang="en-US"/>
        </a:p>
      </dgm:t>
    </dgm:pt>
    <dgm:pt modelId="{01EFD615-2B21-406D-B441-68FF6806C99C}" type="sibTrans" cxnId="{29EBFC18-D96C-49E0-9529-8FF99101B919}">
      <dgm:prSet/>
      <dgm:spPr/>
      <dgm:t>
        <a:bodyPr/>
        <a:lstStyle/>
        <a:p>
          <a:endParaRPr lang="en-US"/>
        </a:p>
      </dgm:t>
    </dgm:pt>
    <dgm:pt modelId="{6B128FAA-512F-47BC-8F15-86C75B03F812}">
      <dgm:prSet/>
      <dgm:spPr/>
      <dgm:t>
        <a:bodyPr/>
        <a:lstStyle/>
        <a:p>
          <a:pPr>
            <a:defRPr cap="all"/>
          </a:pPr>
          <a:r>
            <a:rPr lang="en-US"/>
            <a:t>Not letting kids go around bareafoot (91)</a:t>
          </a:r>
        </a:p>
      </dgm:t>
    </dgm:pt>
    <dgm:pt modelId="{2AC8F24C-175C-4452-91BC-F87BEB1E4DDD}" type="parTrans" cxnId="{51F64D7F-3C37-4464-822C-7EB5CA56C2AB}">
      <dgm:prSet/>
      <dgm:spPr/>
      <dgm:t>
        <a:bodyPr/>
        <a:lstStyle/>
        <a:p>
          <a:endParaRPr lang="en-US"/>
        </a:p>
      </dgm:t>
    </dgm:pt>
    <dgm:pt modelId="{168E6C2B-67F6-4777-975D-DCE14A2781B5}" type="sibTrans" cxnId="{51F64D7F-3C37-4464-822C-7EB5CA56C2AB}">
      <dgm:prSet/>
      <dgm:spPr/>
      <dgm:t>
        <a:bodyPr/>
        <a:lstStyle/>
        <a:p>
          <a:endParaRPr lang="en-US"/>
        </a:p>
      </dgm:t>
    </dgm:pt>
    <dgm:pt modelId="{B49CFF3E-E60F-4B96-A324-E2F23EEFE407}">
      <dgm:prSet/>
      <dgm:spPr/>
      <dgm:t>
        <a:bodyPr/>
        <a:lstStyle/>
        <a:p>
          <a:pPr>
            <a:defRPr cap="all"/>
          </a:pPr>
          <a:r>
            <a:rPr lang="en-US"/>
            <a:t>Shunning the products of illicit sexual encounters</a:t>
          </a:r>
        </a:p>
      </dgm:t>
    </dgm:pt>
    <dgm:pt modelId="{4CF742E2-EA56-4D22-81B2-EE737BB758B2}" type="parTrans" cxnId="{84A6C0A0-864E-4D28-9240-A6418678E543}">
      <dgm:prSet/>
      <dgm:spPr/>
      <dgm:t>
        <a:bodyPr/>
        <a:lstStyle/>
        <a:p>
          <a:endParaRPr lang="en-US"/>
        </a:p>
      </dgm:t>
    </dgm:pt>
    <dgm:pt modelId="{1CBEF6F5-CDC4-4751-93F4-7C81F01D0D36}" type="sibTrans" cxnId="{84A6C0A0-864E-4D28-9240-A6418678E543}">
      <dgm:prSet/>
      <dgm:spPr/>
      <dgm:t>
        <a:bodyPr/>
        <a:lstStyle/>
        <a:p>
          <a:endParaRPr lang="en-US"/>
        </a:p>
      </dgm:t>
    </dgm:pt>
    <dgm:pt modelId="{8C8CE46F-78E9-458D-B60D-219DB169DAB8}">
      <dgm:prSet/>
      <dgm:spPr/>
      <dgm:t>
        <a:bodyPr/>
        <a:lstStyle/>
        <a:p>
          <a:pPr>
            <a:defRPr cap="all"/>
          </a:pPr>
          <a:r>
            <a:rPr lang="en-US"/>
            <a:t>Labeling other characters as crazy, criminal, or otherwise inhuman</a:t>
          </a:r>
        </a:p>
      </dgm:t>
    </dgm:pt>
    <dgm:pt modelId="{D743CE28-F012-4EAE-80CC-6035CE201566}" type="parTrans" cxnId="{3B489880-5490-4EB3-B77A-63CA092EE3C7}">
      <dgm:prSet/>
      <dgm:spPr/>
      <dgm:t>
        <a:bodyPr/>
        <a:lstStyle/>
        <a:p>
          <a:endParaRPr lang="en-US"/>
        </a:p>
      </dgm:t>
    </dgm:pt>
    <dgm:pt modelId="{6ED2207A-4881-41C8-A3A5-4DB7DB349CF6}" type="sibTrans" cxnId="{3B489880-5490-4EB3-B77A-63CA092EE3C7}">
      <dgm:prSet/>
      <dgm:spPr/>
      <dgm:t>
        <a:bodyPr/>
        <a:lstStyle/>
        <a:p>
          <a:endParaRPr lang="en-US"/>
        </a:p>
      </dgm:t>
    </dgm:pt>
    <dgm:pt modelId="{A0798CE8-EFB1-4E6A-9403-5AD5BF3B6387}" type="pres">
      <dgm:prSet presAssocID="{174C6706-1DBA-4255-8A93-B0126E8D879C}" presName="root" presStyleCnt="0">
        <dgm:presLayoutVars>
          <dgm:dir/>
          <dgm:resizeHandles val="exact"/>
        </dgm:presLayoutVars>
      </dgm:prSet>
      <dgm:spPr/>
    </dgm:pt>
    <dgm:pt modelId="{8D22E31A-6DDD-42B3-B62B-72F7D6F41258}" type="pres">
      <dgm:prSet presAssocID="{2E5E1623-9EAB-4BB6-B63D-A5FAA4F5E106}" presName="compNode" presStyleCnt="0"/>
      <dgm:spPr/>
    </dgm:pt>
    <dgm:pt modelId="{C8C0B8F0-F4C6-43EA-AD83-218BFCE137C6}" type="pres">
      <dgm:prSet presAssocID="{2E5E1623-9EAB-4BB6-B63D-A5FAA4F5E106}" presName="iconBgRect" presStyleLbl="bgShp" presStyleIdx="0" presStyleCnt="6"/>
      <dgm:spPr/>
    </dgm:pt>
    <dgm:pt modelId="{4F625410-00A4-486B-8C95-A34093D4A6BF}" type="pres">
      <dgm:prSet presAssocID="{2E5E1623-9EAB-4BB6-B63D-A5FAA4F5E10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lippery"/>
        </a:ext>
      </dgm:extLst>
    </dgm:pt>
    <dgm:pt modelId="{A5A78AA8-43DE-40D7-A9DD-75180337582E}" type="pres">
      <dgm:prSet presAssocID="{2E5E1623-9EAB-4BB6-B63D-A5FAA4F5E106}" presName="spaceRect" presStyleCnt="0"/>
      <dgm:spPr/>
    </dgm:pt>
    <dgm:pt modelId="{DFE63B8B-14DF-4BC5-8BD7-7487F524D02C}" type="pres">
      <dgm:prSet presAssocID="{2E5E1623-9EAB-4BB6-B63D-A5FAA4F5E106}" presName="textRect" presStyleLbl="revTx" presStyleIdx="0" presStyleCnt="6">
        <dgm:presLayoutVars>
          <dgm:chMax val="1"/>
          <dgm:chPref val="1"/>
        </dgm:presLayoutVars>
      </dgm:prSet>
      <dgm:spPr/>
    </dgm:pt>
    <dgm:pt modelId="{81DE77DD-2A1A-42BE-91F6-B4774676BCEC}" type="pres">
      <dgm:prSet presAssocID="{1CDC5AC2-37FC-47EF-9145-DC4AB2C59F03}" presName="sibTrans" presStyleCnt="0"/>
      <dgm:spPr/>
    </dgm:pt>
    <dgm:pt modelId="{2D214A1C-B895-4B8F-AC2C-6A822C66C479}" type="pres">
      <dgm:prSet presAssocID="{F8A11C84-CAE3-4363-858A-5AF248AE9B63}" presName="compNode" presStyleCnt="0"/>
      <dgm:spPr/>
    </dgm:pt>
    <dgm:pt modelId="{73D271B1-5D5F-4C7B-BF6D-082636581491}" type="pres">
      <dgm:prSet presAssocID="{F8A11C84-CAE3-4363-858A-5AF248AE9B63}" presName="iconBgRect" presStyleLbl="bgShp" presStyleIdx="1" presStyleCnt="6"/>
      <dgm:spPr/>
    </dgm:pt>
    <dgm:pt modelId="{97876C7D-988E-4C6F-8AFD-D50063AE3025}" type="pres">
      <dgm:prSet presAssocID="{F8A11C84-CAE3-4363-858A-5AF248AE9B6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CA280394-E5ED-4B5B-9B4E-AC4346582FDA}" type="pres">
      <dgm:prSet presAssocID="{F8A11C84-CAE3-4363-858A-5AF248AE9B63}" presName="spaceRect" presStyleCnt="0"/>
      <dgm:spPr/>
    </dgm:pt>
    <dgm:pt modelId="{D11B5515-A975-4BCE-97DF-88F483B641EF}" type="pres">
      <dgm:prSet presAssocID="{F8A11C84-CAE3-4363-858A-5AF248AE9B63}" presName="textRect" presStyleLbl="revTx" presStyleIdx="1" presStyleCnt="6">
        <dgm:presLayoutVars>
          <dgm:chMax val="1"/>
          <dgm:chPref val="1"/>
        </dgm:presLayoutVars>
      </dgm:prSet>
      <dgm:spPr/>
    </dgm:pt>
    <dgm:pt modelId="{106994A3-17FA-4BB7-B95F-25B9ED5C2E96}" type="pres">
      <dgm:prSet presAssocID="{11ADFCD3-C3F5-446D-999D-4BE19C0F3698}" presName="sibTrans" presStyleCnt="0"/>
      <dgm:spPr/>
    </dgm:pt>
    <dgm:pt modelId="{6D15FF55-322B-4631-89FE-155B926BA16A}" type="pres">
      <dgm:prSet presAssocID="{EC214696-C87B-4153-8CB3-EACBD268384F}" presName="compNode" presStyleCnt="0"/>
      <dgm:spPr/>
    </dgm:pt>
    <dgm:pt modelId="{8CFBB2ED-D1CC-45E3-A9CA-182CD8780452}" type="pres">
      <dgm:prSet presAssocID="{EC214696-C87B-4153-8CB3-EACBD268384F}" presName="iconBgRect" presStyleLbl="bgShp" presStyleIdx="2" presStyleCnt="6"/>
      <dgm:spPr/>
    </dgm:pt>
    <dgm:pt modelId="{356C7EEE-770F-4A16-88BF-BC8ACADE3ECC}" type="pres">
      <dgm:prSet presAssocID="{EC214696-C87B-4153-8CB3-EACBD268384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hirt"/>
        </a:ext>
      </dgm:extLst>
    </dgm:pt>
    <dgm:pt modelId="{093ED5BA-AFD6-4E48-B62E-CE0B0423A898}" type="pres">
      <dgm:prSet presAssocID="{EC214696-C87B-4153-8CB3-EACBD268384F}" presName="spaceRect" presStyleCnt="0"/>
      <dgm:spPr/>
    </dgm:pt>
    <dgm:pt modelId="{CC115CAF-ABC6-42E8-9D0E-845214B8F707}" type="pres">
      <dgm:prSet presAssocID="{EC214696-C87B-4153-8CB3-EACBD268384F}" presName="textRect" presStyleLbl="revTx" presStyleIdx="2" presStyleCnt="6">
        <dgm:presLayoutVars>
          <dgm:chMax val="1"/>
          <dgm:chPref val="1"/>
        </dgm:presLayoutVars>
      </dgm:prSet>
      <dgm:spPr/>
    </dgm:pt>
    <dgm:pt modelId="{B9D58C1D-E2AF-4902-A47D-C8E5A3DED5BD}" type="pres">
      <dgm:prSet presAssocID="{01EFD615-2B21-406D-B441-68FF6806C99C}" presName="sibTrans" presStyleCnt="0"/>
      <dgm:spPr/>
    </dgm:pt>
    <dgm:pt modelId="{5F667881-565A-4D75-AA27-625D47FD50E4}" type="pres">
      <dgm:prSet presAssocID="{6B128FAA-512F-47BC-8F15-86C75B03F812}" presName="compNode" presStyleCnt="0"/>
      <dgm:spPr/>
    </dgm:pt>
    <dgm:pt modelId="{8E4FEC23-52FE-45FE-9153-75CD35F27C30}" type="pres">
      <dgm:prSet presAssocID="{6B128FAA-512F-47BC-8F15-86C75B03F812}" presName="iconBgRect" presStyleLbl="bgShp" presStyleIdx="3" presStyleCnt="6"/>
      <dgm:spPr/>
    </dgm:pt>
    <dgm:pt modelId="{449D1A07-7D02-4E75-B87A-8BB4F540B551}" type="pres">
      <dgm:prSet presAssocID="{6B128FAA-512F-47BC-8F15-86C75B03F81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No sign"/>
        </a:ext>
      </dgm:extLst>
    </dgm:pt>
    <dgm:pt modelId="{A19C275D-8F6D-4CAF-837D-331A7858A339}" type="pres">
      <dgm:prSet presAssocID="{6B128FAA-512F-47BC-8F15-86C75B03F812}" presName="spaceRect" presStyleCnt="0"/>
      <dgm:spPr/>
    </dgm:pt>
    <dgm:pt modelId="{3D500B23-06FE-47F7-9ED4-E20B166D2949}" type="pres">
      <dgm:prSet presAssocID="{6B128FAA-512F-47BC-8F15-86C75B03F812}" presName="textRect" presStyleLbl="revTx" presStyleIdx="3" presStyleCnt="6">
        <dgm:presLayoutVars>
          <dgm:chMax val="1"/>
          <dgm:chPref val="1"/>
        </dgm:presLayoutVars>
      </dgm:prSet>
      <dgm:spPr/>
    </dgm:pt>
    <dgm:pt modelId="{869E9F93-D36A-4A24-B5EB-09CAC32DA9C3}" type="pres">
      <dgm:prSet presAssocID="{168E6C2B-67F6-4777-975D-DCE14A2781B5}" presName="sibTrans" presStyleCnt="0"/>
      <dgm:spPr/>
    </dgm:pt>
    <dgm:pt modelId="{FA8B2D6C-38FA-41C8-854E-77BEE0304E03}" type="pres">
      <dgm:prSet presAssocID="{B49CFF3E-E60F-4B96-A324-E2F23EEFE407}" presName="compNode" presStyleCnt="0"/>
      <dgm:spPr/>
    </dgm:pt>
    <dgm:pt modelId="{C9292BE6-0DFA-4F6A-877A-A7702184631D}" type="pres">
      <dgm:prSet presAssocID="{B49CFF3E-E60F-4B96-A324-E2F23EEFE407}" presName="iconBgRect" presStyleLbl="bgShp" presStyleIdx="4" presStyleCnt="6"/>
      <dgm:spPr/>
    </dgm:pt>
    <dgm:pt modelId="{12329F9E-9E00-41AB-B8B1-FD9321C2F49F}" type="pres">
      <dgm:prSet presAssocID="{B49CFF3E-E60F-4B96-A324-E2F23EEFE40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1B713CF1-1EE9-4E69-AC68-EC4EF542DBD7}" type="pres">
      <dgm:prSet presAssocID="{B49CFF3E-E60F-4B96-A324-E2F23EEFE407}" presName="spaceRect" presStyleCnt="0"/>
      <dgm:spPr/>
    </dgm:pt>
    <dgm:pt modelId="{35C7A3DB-F025-4323-8BA9-2AA7FFD1D639}" type="pres">
      <dgm:prSet presAssocID="{B49CFF3E-E60F-4B96-A324-E2F23EEFE407}" presName="textRect" presStyleLbl="revTx" presStyleIdx="4" presStyleCnt="6">
        <dgm:presLayoutVars>
          <dgm:chMax val="1"/>
          <dgm:chPref val="1"/>
        </dgm:presLayoutVars>
      </dgm:prSet>
      <dgm:spPr/>
    </dgm:pt>
    <dgm:pt modelId="{51851E88-EA62-4AC6-8F47-5B620E71B170}" type="pres">
      <dgm:prSet presAssocID="{1CBEF6F5-CDC4-4751-93F4-7C81F01D0D36}" presName="sibTrans" presStyleCnt="0"/>
      <dgm:spPr/>
    </dgm:pt>
    <dgm:pt modelId="{C1BA4843-36A0-4428-947E-88EB9118AD96}" type="pres">
      <dgm:prSet presAssocID="{8C8CE46F-78E9-458D-B60D-219DB169DAB8}" presName="compNode" presStyleCnt="0"/>
      <dgm:spPr/>
    </dgm:pt>
    <dgm:pt modelId="{B827A50C-15B8-48AC-A09F-504AC5A7F479}" type="pres">
      <dgm:prSet presAssocID="{8C8CE46F-78E9-458D-B60D-219DB169DAB8}" presName="iconBgRect" presStyleLbl="bgShp" presStyleIdx="5" presStyleCnt="6"/>
      <dgm:spPr/>
    </dgm:pt>
    <dgm:pt modelId="{DB44749A-1BBA-4B63-A621-2F302A18B401}" type="pres">
      <dgm:prSet presAssocID="{8C8CE46F-78E9-458D-B60D-219DB169DAB8}"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cuffs"/>
        </a:ext>
      </dgm:extLst>
    </dgm:pt>
    <dgm:pt modelId="{577D09DA-3D10-42FC-8193-0750A6843634}" type="pres">
      <dgm:prSet presAssocID="{8C8CE46F-78E9-458D-B60D-219DB169DAB8}" presName="spaceRect" presStyleCnt="0"/>
      <dgm:spPr/>
    </dgm:pt>
    <dgm:pt modelId="{1136AFA3-AD4B-43AE-A0D9-7EE89C11800F}" type="pres">
      <dgm:prSet presAssocID="{8C8CE46F-78E9-458D-B60D-219DB169DAB8}" presName="textRect" presStyleLbl="revTx" presStyleIdx="5" presStyleCnt="6">
        <dgm:presLayoutVars>
          <dgm:chMax val="1"/>
          <dgm:chPref val="1"/>
        </dgm:presLayoutVars>
      </dgm:prSet>
      <dgm:spPr/>
    </dgm:pt>
  </dgm:ptLst>
  <dgm:cxnLst>
    <dgm:cxn modelId="{D3C74306-6F8E-4D10-A0EB-6E7AFB4BDD31}" srcId="{174C6706-1DBA-4255-8A93-B0126E8D879C}" destId="{F8A11C84-CAE3-4363-858A-5AF248AE9B63}" srcOrd="1" destOrd="0" parTransId="{307ECBAC-E134-4723-8C16-B4AF1FEF1ACD}" sibTransId="{11ADFCD3-C3F5-446D-999D-4BE19C0F3698}"/>
    <dgm:cxn modelId="{29EBFC18-D96C-49E0-9529-8FF99101B919}" srcId="{174C6706-1DBA-4255-8A93-B0126E8D879C}" destId="{EC214696-C87B-4153-8CB3-EACBD268384F}" srcOrd="2" destOrd="0" parTransId="{5D793DBB-B9A8-41DE-8495-79623E7BA674}" sibTransId="{01EFD615-2B21-406D-B441-68FF6806C99C}"/>
    <dgm:cxn modelId="{0DC1411A-1209-4BE0-84C9-1D34CCC2557F}" type="presOf" srcId="{174C6706-1DBA-4255-8A93-B0126E8D879C}" destId="{A0798CE8-EFB1-4E6A-9403-5AD5BF3B6387}" srcOrd="0" destOrd="0" presId="urn:microsoft.com/office/officeart/2018/5/layout/IconCircleLabelList"/>
    <dgm:cxn modelId="{60B63D4D-544D-4D12-961B-DF0DE5C0467C}" srcId="{174C6706-1DBA-4255-8A93-B0126E8D879C}" destId="{2E5E1623-9EAB-4BB6-B63D-A5FAA4F5E106}" srcOrd="0" destOrd="0" parTransId="{740B7D44-71D2-4468-85B1-96DDC07C18F1}" sibTransId="{1CDC5AC2-37FC-47EF-9145-DC4AB2C59F03}"/>
    <dgm:cxn modelId="{51F64D7F-3C37-4464-822C-7EB5CA56C2AB}" srcId="{174C6706-1DBA-4255-8A93-B0126E8D879C}" destId="{6B128FAA-512F-47BC-8F15-86C75B03F812}" srcOrd="3" destOrd="0" parTransId="{2AC8F24C-175C-4452-91BC-F87BEB1E4DDD}" sibTransId="{168E6C2B-67F6-4777-975D-DCE14A2781B5}"/>
    <dgm:cxn modelId="{3B489880-5490-4EB3-B77A-63CA092EE3C7}" srcId="{174C6706-1DBA-4255-8A93-B0126E8D879C}" destId="{8C8CE46F-78E9-458D-B60D-219DB169DAB8}" srcOrd="5" destOrd="0" parTransId="{D743CE28-F012-4EAE-80CC-6035CE201566}" sibTransId="{6ED2207A-4881-41C8-A3A5-4DB7DB349CF6}"/>
    <dgm:cxn modelId="{A2497084-42E9-483C-8B35-DD6F8CA7332C}" type="presOf" srcId="{2E5E1623-9EAB-4BB6-B63D-A5FAA4F5E106}" destId="{DFE63B8B-14DF-4BC5-8BD7-7487F524D02C}" srcOrd="0" destOrd="0" presId="urn:microsoft.com/office/officeart/2018/5/layout/IconCircleLabelList"/>
    <dgm:cxn modelId="{84A6C0A0-864E-4D28-9240-A6418678E543}" srcId="{174C6706-1DBA-4255-8A93-B0126E8D879C}" destId="{B49CFF3E-E60F-4B96-A324-E2F23EEFE407}" srcOrd="4" destOrd="0" parTransId="{4CF742E2-EA56-4D22-81B2-EE737BB758B2}" sibTransId="{1CBEF6F5-CDC4-4751-93F4-7C81F01D0D36}"/>
    <dgm:cxn modelId="{C5D049B2-60A9-49E8-BCA0-9D41B723C761}" type="presOf" srcId="{8C8CE46F-78E9-458D-B60D-219DB169DAB8}" destId="{1136AFA3-AD4B-43AE-A0D9-7EE89C11800F}" srcOrd="0" destOrd="0" presId="urn:microsoft.com/office/officeart/2018/5/layout/IconCircleLabelList"/>
    <dgm:cxn modelId="{17F96DB6-C2DB-497C-8D58-05115C2F4168}" type="presOf" srcId="{F8A11C84-CAE3-4363-858A-5AF248AE9B63}" destId="{D11B5515-A975-4BCE-97DF-88F483B641EF}" srcOrd="0" destOrd="0" presId="urn:microsoft.com/office/officeart/2018/5/layout/IconCircleLabelList"/>
    <dgm:cxn modelId="{6A1362BE-EC83-4C64-86EA-7BFD9896B38B}" type="presOf" srcId="{B49CFF3E-E60F-4B96-A324-E2F23EEFE407}" destId="{35C7A3DB-F025-4323-8BA9-2AA7FFD1D639}" srcOrd="0" destOrd="0" presId="urn:microsoft.com/office/officeart/2018/5/layout/IconCircleLabelList"/>
    <dgm:cxn modelId="{7802B1D5-4232-452F-AD13-4D153A8C42AF}" type="presOf" srcId="{6B128FAA-512F-47BC-8F15-86C75B03F812}" destId="{3D500B23-06FE-47F7-9ED4-E20B166D2949}" srcOrd="0" destOrd="0" presId="urn:microsoft.com/office/officeart/2018/5/layout/IconCircleLabelList"/>
    <dgm:cxn modelId="{8E592AF9-7C94-4F7D-B438-5F7EB78BE5C5}" type="presOf" srcId="{EC214696-C87B-4153-8CB3-EACBD268384F}" destId="{CC115CAF-ABC6-42E8-9D0E-845214B8F707}" srcOrd="0" destOrd="0" presId="urn:microsoft.com/office/officeart/2018/5/layout/IconCircleLabelList"/>
    <dgm:cxn modelId="{77FB4051-2835-4AD0-8960-6C42B9443183}" type="presParOf" srcId="{A0798CE8-EFB1-4E6A-9403-5AD5BF3B6387}" destId="{8D22E31A-6DDD-42B3-B62B-72F7D6F41258}" srcOrd="0" destOrd="0" presId="urn:microsoft.com/office/officeart/2018/5/layout/IconCircleLabelList"/>
    <dgm:cxn modelId="{583F4302-48EE-4886-9A16-2808C4BD642C}" type="presParOf" srcId="{8D22E31A-6DDD-42B3-B62B-72F7D6F41258}" destId="{C8C0B8F0-F4C6-43EA-AD83-218BFCE137C6}" srcOrd="0" destOrd="0" presId="urn:microsoft.com/office/officeart/2018/5/layout/IconCircleLabelList"/>
    <dgm:cxn modelId="{E409C70B-C7CF-4B1F-BA54-5D4741A56CE9}" type="presParOf" srcId="{8D22E31A-6DDD-42B3-B62B-72F7D6F41258}" destId="{4F625410-00A4-486B-8C95-A34093D4A6BF}" srcOrd="1" destOrd="0" presId="urn:microsoft.com/office/officeart/2018/5/layout/IconCircleLabelList"/>
    <dgm:cxn modelId="{70A7E09C-09E4-42BC-9030-45C76DE9EB46}" type="presParOf" srcId="{8D22E31A-6DDD-42B3-B62B-72F7D6F41258}" destId="{A5A78AA8-43DE-40D7-A9DD-75180337582E}" srcOrd="2" destOrd="0" presId="urn:microsoft.com/office/officeart/2018/5/layout/IconCircleLabelList"/>
    <dgm:cxn modelId="{B4274C47-B3CF-46F1-B371-9383BA0903A4}" type="presParOf" srcId="{8D22E31A-6DDD-42B3-B62B-72F7D6F41258}" destId="{DFE63B8B-14DF-4BC5-8BD7-7487F524D02C}" srcOrd="3" destOrd="0" presId="urn:microsoft.com/office/officeart/2018/5/layout/IconCircleLabelList"/>
    <dgm:cxn modelId="{86BFFCF5-E85A-4215-839E-76187EC8C63C}" type="presParOf" srcId="{A0798CE8-EFB1-4E6A-9403-5AD5BF3B6387}" destId="{81DE77DD-2A1A-42BE-91F6-B4774676BCEC}" srcOrd="1" destOrd="0" presId="urn:microsoft.com/office/officeart/2018/5/layout/IconCircleLabelList"/>
    <dgm:cxn modelId="{2E82FACA-CB12-48B7-99D4-0ABB6695791C}" type="presParOf" srcId="{A0798CE8-EFB1-4E6A-9403-5AD5BF3B6387}" destId="{2D214A1C-B895-4B8F-AC2C-6A822C66C479}" srcOrd="2" destOrd="0" presId="urn:microsoft.com/office/officeart/2018/5/layout/IconCircleLabelList"/>
    <dgm:cxn modelId="{43EE36EA-DA0E-4D59-85FC-86E01F340B67}" type="presParOf" srcId="{2D214A1C-B895-4B8F-AC2C-6A822C66C479}" destId="{73D271B1-5D5F-4C7B-BF6D-082636581491}" srcOrd="0" destOrd="0" presId="urn:microsoft.com/office/officeart/2018/5/layout/IconCircleLabelList"/>
    <dgm:cxn modelId="{CDC76973-9CC3-4090-B75E-F49A80CA0288}" type="presParOf" srcId="{2D214A1C-B895-4B8F-AC2C-6A822C66C479}" destId="{97876C7D-988E-4C6F-8AFD-D50063AE3025}" srcOrd="1" destOrd="0" presId="urn:microsoft.com/office/officeart/2018/5/layout/IconCircleLabelList"/>
    <dgm:cxn modelId="{B8829485-F5BA-4BC7-8D3A-66DF680254A9}" type="presParOf" srcId="{2D214A1C-B895-4B8F-AC2C-6A822C66C479}" destId="{CA280394-E5ED-4B5B-9B4E-AC4346582FDA}" srcOrd="2" destOrd="0" presId="urn:microsoft.com/office/officeart/2018/5/layout/IconCircleLabelList"/>
    <dgm:cxn modelId="{8400DDBB-83E0-46FC-8C6E-E498C177CDF4}" type="presParOf" srcId="{2D214A1C-B895-4B8F-AC2C-6A822C66C479}" destId="{D11B5515-A975-4BCE-97DF-88F483B641EF}" srcOrd="3" destOrd="0" presId="urn:microsoft.com/office/officeart/2018/5/layout/IconCircleLabelList"/>
    <dgm:cxn modelId="{79F1AFF4-D499-418F-8E3A-1760CEBF736B}" type="presParOf" srcId="{A0798CE8-EFB1-4E6A-9403-5AD5BF3B6387}" destId="{106994A3-17FA-4BB7-B95F-25B9ED5C2E96}" srcOrd="3" destOrd="0" presId="urn:microsoft.com/office/officeart/2018/5/layout/IconCircleLabelList"/>
    <dgm:cxn modelId="{1E76AC86-A839-407F-9565-7B54DF5527FD}" type="presParOf" srcId="{A0798CE8-EFB1-4E6A-9403-5AD5BF3B6387}" destId="{6D15FF55-322B-4631-89FE-155B926BA16A}" srcOrd="4" destOrd="0" presId="urn:microsoft.com/office/officeart/2018/5/layout/IconCircleLabelList"/>
    <dgm:cxn modelId="{48BE1E35-1032-4091-9297-C028205EB06A}" type="presParOf" srcId="{6D15FF55-322B-4631-89FE-155B926BA16A}" destId="{8CFBB2ED-D1CC-45E3-A9CA-182CD8780452}" srcOrd="0" destOrd="0" presId="urn:microsoft.com/office/officeart/2018/5/layout/IconCircleLabelList"/>
    <dgm:cxn modelId="{8AF51EAA-4466-4185-A99E-147C7D3D6E63}" type="presParOf" srcId="{6D15FF55-322B-4631-89FE-155B926BA16A}" destId="{356C7EEE-770F-4A16-88BF-BC8ACADE3ECC}" srcOrd="1" destOrd="0" presId="urn:microsoft.com/office/officeart/2018/5/layout/IconCircleLabelList"/>
    <dgm:cxn modelId="{1108EC65-9F07-4D2A-BC6F-330715465CEE}" type="presParOf" srcId="{6D15FF55-322B-4631-89FE-155B926BA16A}" destId="{093ED5BA-AFD6-4E48-B62E-CE0B0423A898}" srcOrd="2" destOrd="0" presId="urn:microsoft.com/office/officeart/2018/5/layout/IconCircleLabelList"/>
    <dgm:cxn modelId="{F7310FE5-966B-402A-B64B-7C8458FE232C}" type="presParOf" srcId="{6D15FF55-322B-4631-89FE-155B926BA16A}" destId="{CC115CAF-ABC6-42E8-9D0E-845214B8F707}" srcOrd="3" destOrd="0" presId="urn:microsoft.com/office/officeart/2018/5/layout/IconCircleLabelList"/>
    <dgm:cxn modelId="{D7B3C256-B15C-4D43-9EF2-A2FCC3E0AC51}" type="presParOf" srcId="{A0798CE8-EFB1-4E6A-9403-5AD5BF3B6387}" destId="{B9D58C1D-E2AF-4902-A47D-C8E5A3DED5BD}" srcOrd="5" destOrd="0" presId="urn:microsoft.com/office/officeart/2018/5/layout/IconCircleLabelList"/>
    <dgm:cxn modelId="{1BBF0E4D-F54C-4151-89E5-B16397FACAB6}" type="presParOf" srcId="{A0798CE8-EFB1-4E6A-9403-5AD5BF3B6387}" destId="{5F667881-565A-4D75-AA27-625D47FD50E4}" srcOrd="6" destOrd="0" presId="urn:microsoft.com/office/officeart/2018/5/layout/IconCircleLabelList"/>
    <dgm:cxn modelId="{4E84030E-1E1C-4305-A3C3-53FACD7ACEDC}" type="presParOf" srcId="{5F667881-565A-4D75-AA27-625D47FD50E4}" destId="{8E4FEC23-52FE-45FE-9153-75CD35F27C30}" srcOrd="0" destOrd="0" presId="urn:microsoft.com/office/officeart/2018/5/layout/IconCircleLabelList"/>
    <dgm:cxn modelId="{BEACC41B-36B3-46B6-9C11-50994F1CCEF8}" type="presParOf" srcId="{5F667881-565A-4D75-AA27-625D47FD50E4}" destId="{449D1A07-7D02-4E75-B87A-8BB4F540B551}" srcOrd="1" destOrd="0" presId="urn:microsoft.com/office/officeart/2018/5/layout/IconCircleLabelList"/>
    <dgm:cxn modelId="{73FD2B07-932F-4D48-9F74-8EF281A92BA0}" type="presParOf" srcId="{5F667881-565A-4D75-AA27-625D47FD50E4}" destId="{A19C275D-8F6D-4CAF-837D-331A7858A339}" srcOrd="2" destOrd="0" presId="urn:microsoft.com/office/officeart/2018/5/layout/IconCircleLabelList"/>
    <dgm:cxn modelId="{65E4C35A-358F-420C-9EEE-E6EA25F4327B}" type="presParOf" srcId="{5F667881-565A-4D75-AA27-625D47FD50E4}" destId="{3D500B23-06FE-47F7-9ED4-E20B166D2949}" srcOrd="3" destOrd="0" presId="urn:microsoft.com/office/officeart/2018/5/layout/IconCircleLabelList"/>
    <dgm:cxn modelId="{AC8AA32A-F3DF-4EB7-846D-62E28CB3C989}" type="presParOf" srcId="{A0798CE8-EFB1-4E6A-9403-5AD5BF3B6387}" destId="{869E9F93-D36A-4A24-B5EB-09CAC32DA9C3}" srcOrd="7" destOrd="0" presId="urn:microsoft.com/office/officeart/2018/5/layout/IconCircleLabelList"/>
    <dgm:cxn modelId="{9E4209DF-D841-4339-93F7-95579511CBE7}" type="presParOf" srcId="{A0798CE8-EFB1-4E6A-9403-5AD5BF3B6387}" destId="{FA8B2D6C-38FA-41C8-854E-77BEE0304E03}" srcOrd="8" destOrd="0" presId="urn:microsoft.com/office/officeart/2018/5/layout/IconCircleLabelList"/>
    <dgm:cxn modelId="{CCA6A255-8E6B-4C90-93AE-5C3B08C5CF14}" type="presParOf" srcId="{FA8B2D6C-38FA-41C8-854E-77BEE0304E03}" destId="{C9292BE6-0DFA-4F6A-877A-A7702184631D}" srcOrd="0" destOrd="0" presId="urn:microsoft.com/office/officeart/2018/5/layout/IconCircleLabelList"/>
    <dgm:cxn modelId="{7687416C-C878-4BC0-BFB4-28D77A34303B}" type="presParOf" srcId="{FA8B2D6C-38FA-41C8-854E-77BEE0304E03}" destId="{12329F9E-9E00-41AB-B8B1-FD9321C2F49F}" srcOrd="1" destOrd="0" presId="urn:microsoft.com/office/officeart/2018/5/layout/IconCircleLabelList"/>
    <dgm:cxn modelId="{424A6ADE-0752-415D-9C28-87FDD3E6E547}" type="presParOf" srcId="{FA8B2D6C-38FA-41C8-854E-77BEE0304E03}" destId="{1B713CF1-1EE9-4E69-AC68-EC4EF542DBD7}" srcOrd="2" destOrd="0" presId="urn:microsoft.com/office/officeart/2018/5/layout/IconCircleLabelList"/>
    <dgm:cxn modelId="{52E059F4-3212-449C-94C3-2D4BA03D0163}" type="presParOf" srcId="{FA8B2D6C-38FA-41C8-854E-77BEE0304E03}" destId="{35C7A3DB-F025-4323-8BA9-2AA7FFD1D639}" srcOrd="3" destOrd="0" presId="urn:microsoft.com/office/officeart/2018/5/layout/IconCircleLabelList"/>
    <dgm:cxn modelId="{29B2086E-527F-4ABF-8FCA-A56A874E832A}" type="presParOf" srcId="{A0798CE8-EFB1-4E6A-9403-5AD5BF3B6387}" destId="{51851E88-EA62-4AC6-8F47-5B620E71B170}" srcOrd="9" destOrd="0" presId="urn:microsoft.com/office/officeart/2018/5/layout/IconCircleLabelList"/>
    <dgm:cxn modelId="{B2A6C14A-990F-4EE2-9E45-4496376B5353}" type="presParOf" srcId="{A0798CE8-EFB1-4E6A-9403-5AD5BF3B6387}" destId="{C1BA4843-36A0-4428-947E-88EB9118AD96}" srcOrd="10" destOrd="0" presId="urn:microsoft.com/office/officeart/2018/5/layout/IconCircleLabelList"/>
    <dgm:cxn modelId="{F57DC959-DFD9-4D4F-AA28-2784D297D77C}" type="presParOf" srcId="{C1BA4843-36A0-4428-947E-88EB9118AD96}" destId="{B827A50C-15B8-48AC-A09F-504AC5A7F479}" srcOrd="0" destOrd="0" presId="urn:microsoft.com/office/officeart/2018/5/layout/IconCircleLabelList"/>
    <dgm:cxn modelId="{6F2DC02C-DDBF-45BC-A15F-345379730781}" type="presParOf" srcId="{C1BA4843-36A0-4428-947E-88EB9118AD96}" destId="{DB44749A-1BBA-4B63-A621-2F302A18B401}" srcOrd="1" destOrd="0" presId="urn:microsoft.com/office/officeart/2018/5/layout/IconCircleLabelList"/>
    <dgm:cxn modelId="{3E25E933-73A2-4575-9D5E-654ADFF439D5}" type="presParOf" srcId="{C1BA4843-36A0-4428-947E-88EB9118AD96}" destId="{577D09DA-3D10-42FC-8193-0750A6843634}" srcOrd="2" destOrd="0" presId="urn:microsoft.com/office/officeart/2018/5/layout/IconCircleLabelList"/>
    <dgm:cxn modelId="{6C41B132-2D8C-4681-8DBD-8F18EBC7362F}" type="presParOf" srcId="{C1BA4843-36A0-4428-947E-88EB9118AD96}" destId="{1136AFA3-AD4B-43AE-A0D9-7EE89C11800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DF50BD-54BF-48B3-B146-EFE08D2959CD}"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BD0F12CE-F6B1-4685-B926-A4EB44714BF6}">
      <dgm:prSet/>
      <dgm:spPr/>
      <dgm:t>
        <a:bodyPr/>
        <a:lstStyle/>
        <a:p>
          <a:r>
            <a:rPr lang="en-US"/>
            <a:t>Keith’s revelations about his activities (92, 97-99, 104-106), and death (113).</a:t>
          </a:r>
        </a:p>
      </dgm:t>
    </dgm:pt>
    <dgm:pt modelId="{543AAD5B-A1A6-460C-961B-4377238E5ADA}" type="parTrans" cxnId="{5CFA25F7-778B-4A17-8626-A0952A9425DA}">
      <dgm:prSet/>
      <dgm:spPr/>
      <dgm:t>
        <a:bodyPr/>
        <a:lstStyle/>
        <a:p>
          <a:endParaRPr lang="en-US"/>
        </a:p>
      </dgm:t>
    </dgm:pt>
    <dgm:pt modelId="{13A6CB19-25B6-4C03-8D77-8288A4331751}" type="sibTrans" cxnId="{5CFA25F7-778B-4A17-8626-A0952A9425DA}">
      <dgm:prSet/>
      <dgm:spPr/>
      <dgm:t>
        <a:bodyPr/>
        <a:lstStyle/>
        <a:p>
          <a:endParaRPr lang="en-US"/>
        </a:p>
      </dgm:t>
    </dgm:pt>
    <dgm:pt modelId="{880475CE-B234-48A8-A496-F4456BC375B9}">
      <dgm:prSet/>
      <dgm:spPr/>
      <dgm:t>
        <a:bodyPr/>
        <a:lstStyle/>
        <a:p>
          <a:r>
            <a:rPr lang="en-US"/>
            <a:t>Dad’s disappearance (129-135)</a:t>
          </a:r>
        </a:p>
      </dgm:t>
    </dgm:pt>
    <dgm:pt modelId="{879C0DDF-4886-4446-B89A-455018607544}" type="parTrans" cxnId="{2F6EC484-05EB-45E0-9008-CC688A5F4A3E}">
      <dgm:prSet/>
      <dgm:spPr/>
      <dgm:t>
        <a:bodyPr/>
        <a:lstStyle/>
        <a:p>
          <a:endParaRPr lang="en-US"/>
        </a:p>
      </dgm:t>
    </dgm:pt>
    <dgm:pt modelId="{993A4989-2250-442C-A7BA-C8DE6671B0E8}" type="sibTrans" cxnId="{2F6EC484-05EB-45E0-9008-CC688A5F4A3E}">
      <dgm:prSet/>
      <dgm:spPr/>
      <dgm:t>
        <a:bodyPr/>
        <a:lstStyle/>
        <a:p>
          <a:endParaRPr lang="en-US"/>
        </a:p>
      </dgm:t>
    </dgm:pt>
    <dgm:pt modelId="{4D93433E-C7EF-4EB8-A2C6-1661A9AB759F}">
      <dgm:prSet/>
      <dgm:spPr/>
      <dgm:t>
        <a:bodyPr/>
        <a:lstStyle/>
        <a:p>
          <a:r>
            <a:rPr lang="en-US"/>
            <a:t>The fire set at the Payne-Parrish house (143-149)</a:t>
          </a:r>
        </a:p>
      </dgm:t>
    </dgm:pt>
    <dgm:pt modelId="{4E7B556B-084B-4AC9-BAF9-973E8C16E32F}" type="parTrans" cxnId="{1DE0CAA0-CABD-4D1A-9FEF-7CE4AA6575DA}">
      <dgm:prSet/>
      <dgm:spPr/>
      <dgm:t>
        <a:bodyPr/>
        <a:lstStyle/>
        <a:p>
          <a:endParaRPr lang="en-US"/>
        </a:p>
      </dgm:t>
    </dgm:pt>
    <dgm:pt modelId="{D8F7C855-4AB4-469B-A886-FAE33CB3B6CD}" type="sibTrans" cxnId="{1DE0CAA0-CABD-4D1A-9FEF-7CE4AA6575DA}">
      <dgm:prSet/>
      <dgm:spPr/>
      <dgm:t>
        <a:bodyPr/>
        <a:lstStyle/>
        <a:p>
          <a:endParaRPr lang="en-US"/>
        </a:p>
      </dgm:t>
    </dgm:pt>
    <dgm:pt modelId="{A09E59C1-3EF0-864F-B33B-B91ADE354908}" type="pres">
      <dgm:prSet presAssocID="{E0DF50BD-54BF-48B3-B146-EFE08D2959CD}" presName="linear" presStyleCnt="0">
        <dgm:presLayoutVars>
          <dgm:animLvl val="lvl"/>
          <dgm:resizeHandles val="exact"/>
        </dgm:presLayoutVars>
      </dgm:prSet>
      <dgm:spPr/>
    </dgm:pt>
    <dgm:pt modelId="{9C573443-053F-AF48-95A5-F3C5679D369E}" type="pres">
      <dgm:prSet presAssocID="{BD0F12CE-F6B1-4685-B926-A4EB44714BF6}" presName="parentText" presStyleLbl="node1" presStyleIdx="0" presStyleCnt="3">
        <dgm:presLayoutVars>
          <dgm:chMax val="0"/>
          <dgm:bulletEnabled val="1"/>
        </dgm:presLayoutVars>
      </dgm:prSet>
      <dgm:spPr/>
    </dgm:pt>
    <dgm:pt modelId="{153037B8-0145-6E4E-B399-3472B2EAB152}" type="pres">
      <dgm:prSet presAssocID="{13A6CB19-25B6-4C03-8D77-8288A4331751}" presName="spacer" presStyleCnt="0"/>
      <dgm:spPr/>
    </dgm:pt>
    <dgm:pt modelId="{A10DA2F2-3B8C-DE4E-987A-459ED529B6AB}" type="pres">
      <dgm:prSet presAssocID="{880475CE-B234-48A8-A496-F4456BC375B9}" presName="parentText" presStyleLbl="node1" presStyleIdx="1" presStyleCnt="3">
        <dgm:presLayoutVars>
          <dgm:chMax val="0"/>
          <dgm:bulletEnabled val="1"/>
        </dgm:presLayoutVars>
      </dgm:prSet>
      <dgm:spPr/>
    </dgm:pt>
    <dgm:pt modelId="{991F476C-D986-994B-9DC2-2EF5BFB34D48}" type="pres">
      <dgm:prSet presAssocID="{993A4989-2250-442C-A7BA-C8DE6671B0E8}" presName="spacer" presStyleCnt="0"/>
      <dgm:spPr/>
    </dgm:pt>
    <dgm:pt modelId="{57644DA0-FE05-5549-855A-215B486720E6}" type="pres">
      <dgm:prSet presAssocID="{4D93433E-C7EF-4EB8-A2C6-1661A9AB759F}" presName="parentText" presStyleLbl="node1" presStyleIdx="2" presStyleCnt="3">
        <dgm:presLayoutVars>
          <dgm:chMax val="0"/>
          <dgm:bulletEnabled val="1"/>
        </dgm:presLayoutVars>
      </dgm:prSet>
      <dgm:spPr/>
    </dgm:pt>
  </dgm:ptLst>
  <dgm:cxnLst>
    <dgm:cxn modelId="{F4A69B16-A06F-ED4E-BB2C-B00FCD9F7012}" type="presOf" srcId="{880475CE-B234-48A8-A496-F4456BC375B9}" destId="{A10DA2F2-3B8C-DE4E-987A-459ED529B6AB}" srcOrd="0" destOrd="0" presId="urn:microsoft.com/office/officeart/2005/8/layout/vList2"/>
    <dgm:cxn modelId="{5D85AF21-CD7D-FF46-87A9-6413979524B6}" type="presOf" srcId="{BD0F12CE-F6B1-4685-B926-A4EB44714BF6}" destId="{9C573443-053F-AF48-95A5-F3C5679D369E}" srcOrd="0" destOrd="0" presId="urn:microsoft.com/office/officeart/2005/8/layout/vList2"/>
    <dgm:cxn modelId="{E6D42F66-BBED-0940-9463-7C28FDF7DD01}" type="presOf" srcId="{4D93433E-C7EF-4EB8-A2C6-1661A9AB759F}" destId="{57644DA0-FE05-5549-855A-215B486720E6}" srcOrd="0" destOrd="0" presId="urn:microsoft.com/office/officeart/2005/8/layout/vList2"/>
    <dgm:cxn modelId="{2F6EC484-05EB-45E0-9008-CC688A5F4A3E}" srcId="{E0DF50BD-54BF-48B3-B146-EFE08D2959CD}" destId="{880475CE-B234-48A8-A496-F4456BC375B9}" srcOrd="1" destOrd="0" parTransId="{879C0DDF-4886-4446-B89A-455018607544}" sibTransId="{993A4989-2250-442C-A7BA-C8DE6671B0E8}"/>
    <dgm:cxn modelId="{5BE03A9D-A71C-A246-B312-0152AF32EFF8}" type="presOf" srcId="{E0DF50BD-54BF-48B3-B146-EFE08D2959CD}" destId="{A09E59C1-3EF0-864F-B33B-B91ADE354908}" srcOrd="0" destOrd="0" presId="urn:microsoft.com/office/officeart/2005/8/layout/vList2"/>
    <dgm:cxn modelId="{1DE0CAA0-CABD-4D1A-9FEF-7CE4AA6575DA}" srcId="{E0DF50BD-54BF-48B3-B146-EFE08D2959CD}" destId="{4D93433E-C7EF-4EB8-A2C6-1661A9AB759F}" srcOrd="2" destOrd="0" parTransId="{4E7B556B-084B-4AC9-BAF9-973E8C16E32F}" sibTransId="{D8F7C855-4AB4-469B-A886-FAE33CB3B6CD}"/>
    <dgm:cxn modelId="{5CFA25F7-778B-4A17-8626-A0952A9425DA}" srcId="{E0DF50BD-54BF-48B3-B146-EFE08D2959CD}" destId="{BD0F12CE-F6B1-4685-B926-A4EB44714BF6}" srcOrd="0" destOrd="0" parTransId="{543AAD5B-A1A6-460C-961B-4377238E5ADA}" sibTransId="{13A6CB19-25B6-4C03-8D77-8288A4331751}"/>
    <dgm:cxn modelId="{5736D986-38B2-2B4A-8F97-8CBF9131DBE6}" type="presParOf" srcId="{A09E59C1-3EF0-864F-B33B-B91ADE354908}" destId="{9C573443-053F-AF48-95A5-F3C5679D369E}" srcOrd="0" destOrd="0" presId="urn:microsoft.com/office/officeart/2005/8/layout/vList2"/>
    <dgm:cxn modelId="{435F702B-6413-B747-A617-BC102F678503}" type="presParOf" srcId="{A09E59C1-3EF0-864F-B33B-B91ADE354908}" destId="{153037B8-0145-6E4E-B399-3472B2EAB152}" srcOrd="1" destOrd="0" presId="urn:microsoft.com/office/officeart/2005/8/layout/vList2"/>
    <dgm:cxn modelId="{2F174B77-966C-0C49-BF13-447432111993}" type="presParOf" srcId="{A09E59C1-3EF0-864F-B33B-B91ADE354908}" destId="{A10DA2F2-3B8C-DE4E-987A-459ED529B6AB}" srcOrd="2" destOrd="0" presId="urn:microsoft.com/office/officeart/2005/8/layout/vList2"/>
    <dgm:cxn modelId="{87B2B14C-30B6-0A48-A642-DD796B4F758B}" type="presParOf" srcId="{A09E59C1-3EF0-864F-B33B-B91ADE354908}" destId="{991F476C-D986-994B-9DC2-2EF5BFB34D48}" srcOrd="3" destOrd="0" presId="urn:microsoft.com/office/officeart/2005/8/layout/vList2"/>
    <dgm:cxn modelId="{80176FC7-3B2D-624A-9E9F-1865CDDB4F5D}" type="presParOf" srcId="{A09E59C1-3EF0-864F-B33B-B91ADE354908}" destId="{57644DA0-FE05-5549-855A-215B486720E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0B8F0-F4C6-43EA-AD83-218BFCE137C6}">
      <dsp:nvSpPr>
        <dsp:cNvPr id="0" name=""/>
        <dsp:cNvSpPr/>
      </dsp:nvSpPr>
      <dsp:spPr>
        <a:xfrm>
          <a:off x="592801" y="55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F625410-00A4-486B-8C95-A34093D4A6BF}">
      <dsp:nvSpPr>
        <dsp:cNvPr id="0" name=""/>
        <dsp:cNvSpPr/>
      </dsp:nvSpPr>
      <dsp:spPr>
        <a:xfrm>
          <a:off x="826801" y="791713"/>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FE63B8B-14DF-4BC5-8BD7-7487F524D02C}">
      <dsp:nvSpPr>
        <dsp:cNvPr id="0" name=""/>
        <dsp:cNvSpPr/>
      </dsp:nvSpPr>
      <dsp:spPr>
        <a:xfrm>
          <a:off x="241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Taking risks to perform baptisms</a:t>
          </a:r>
        </a:p>
      </dsp:txBody>
      <dsp:txXfrm>
        <a:off x="241801" y="1997713"/>
        <a:ext cx="1800000" cy="720000"/>
      </dsp:txXfrm>
    </dsp:sp>
    <dsp:sp modelId="{73D271B1-5D5F-4C7B-BF6D-082636581491}">
      <dsp:nvSpPr>
        <dsp:cNvPr id="0" name=""/>
        <dsp:cNvSpPr/>
      </dsp:nvSpPr>
      <dsp:spPr>
        <a:xfrm>
          <a:off x="2707801" y="55771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7876C7D-988E-4C6F-8AFD-D50063AE3025}">
      <dsp:nvSpPr>
        <dsp:cNvPr id="0" name=""/>
        <dsp:cNvSpPr/>
      </dsp:nvSpPr>
      <dsp:spPr>
        <a:xfrm>
          <a:off x="2941801" y="791713"/>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11B5515-A975-4BCE-97DF-88F483B641EF}">
      <dsp:nvSpPr>
        <dsp:cNvPr id="0" name=""/>
        <dsp:cNvSpPr/>
      </dsp:nvSpPr>
      <dsp:spPr>
        <a:xfrm>
          <a:off x="2356801"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Considering voting for a fascist president</a:t>
          </a:r>
        </a:p>
      </dsp:txBody>
      <dsp:txXfrm>
        <a:off x="2356801" y="1997713"/>
        <a:ext cx="1800000" cy="720000"/>
      </dsp:txXfrm>
    </dsp:sp>
    <dsp:sp modelId="{8CFBB2ED-D1CC-45E3-A9CA-182CD8780452}">
      <dsp:nvSpPr>
        <dsp:cNvPr id="0" name=""/>
        <dsp:cNvSpPr/>
      </dsp:nvSpPr>
      <dsp:spPr>
        <a:xfrm>
          <a:off x="4822802" y="55771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56C7EEE-770F-4A16-88BF-BC8ACADE3ECC}">
      <dsp:nvSpPr>
        <dsp:cNvPr id="0" name=""/>
        <dsp:cNvSpPr/>
      </dsp:nvSpPr>
      <dsp:spPr>
        <a:xfrm>
          <a:off x="5056802" y="791713"/>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C115CAF-ABC6-42E8-9D0E-845214B8F707}">
      <dsp:nvSpPr>
        <dsp:cNvPr id="0" name=""/>
        <dsp:cNvSpPr/>
      </dsp:nvSpPr>
      <dsp:spPr>
        <a:xfrm>
          <a:off x="4471802"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Wearing clean clothes while inside Robledo</a:t>
          </a:r>
        </a:p>
      </dsp:txBody>
      <dsp:txXfrm>
        <a:off x="4471802" y="1997713"/>
        <a:ext cx="1800000" cy="720000"/>
      </dsp:txXfrm>
    </dsp:sp>
    <dsp:sp modelId="{8E4FEC23-52FE-45FE-9153-75CD35F27C30}">
      <dsp:nvSpPr>
        <dsp:cNvPr id="0" name=""/>
        <dsp:cNvSpPr/>
      </dsp:nvSpPr>
      <dsp:spPr>
        <a:xfrm>
          <a:off x="592801" y="316771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9D1A07-7D02-4E75-B87A-8BB4F540B551}">
      <dsp:nvSpPr>
        <dsp:cNvPr id="0" name=""/>
        <dsp:cNvSpPr/>
      </dsp:nvSpPr>
      <dsp:spPr>
        <a:xfrm>
          <a:off x="826801" y="340171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D500B23-06FE-47F7-9ED4-E20B166D2949}">
      <dsp:nvSpPr>
        <dsp:cNvPr id="0" name=""/>
        <dsp:cNvSpPr/>
      </dsp:nvSpPr>
      <dsp:spPr>
        <a:xfrm>
          <a:off x="241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Not letting kids go around bareafoot (91)</a:t>
          </a:r>
        </a:p>
      </dsp:txBody>
      <dsp:txXfrm>
        <a:off x="241801" y="4607713"/>
        <a:ext cx="1800000" cy="720000"/>
      </dsp:txXfrm>
    </dsp:sp>
    <dsp:sp modelId="{C9292BE6-0DFA-4F6A-877A-A7702184631D}">
      <dsp:nvSpPr>
        <dsp:cNvPr id="0" name=""/>
        <dsp:cNvSpPr/>
      </dsp:nvSpPr>
      <dsp:spPr>
        <a:xfrm>
          <a:off x="2707801" y="316771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2329F9E-9E00-41AB-B8B1-FD9321C2F49F}">
      <dsp:nvSpPr>
        <dsp:cNvPr id="0" name=""/>
        <dsp:cNvSpPr/>
      </dsp:nvSpPr>
      <dsp:spPr>
        <a:xfrm>
          <a:off x="2941801" y="3401713"/>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5C7A3DB-F025-4323-8BA9-2AA7FFD1D639}">
      <dsp:nvSpPr>
        <dsp:cNvPr id="0" name=""/>
        <dsp:cNvSpPr/>
      </dsp:nvSpPr>
      <dsp:spPr>
        <a:xfrm>
          <a:off x="2356801"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Shunning the products of illicit sexual encounters</a:t>
          </a:r>
        </a:p>
      </dsp:txBody>
      <dsp:txXfrm>
        <a:off x="2356801" y="4607713"/>
        <a:ext cx="1800000" cy="720000"/>
      </dsp:txXfrm>
    </dsp:sp>
    <dsp:sp modelId="{B827A50C-15B8-48AC-A09F-504AC5A7F479}">
      <dsp:nvSpPr>
        <dsp:cNvPr id="0" name=""/>
        <dsp:cNvSpPr/>
      </dsp:nvSpPr>
      <dsp:spPr>
        <a:xfrm>
          <a:off x="4822802" y="316771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B44749A-1BBA-4B63-A621-2F302A18B401}">
      <dsp:nvSpPr>
        <dsp:cNvPr id="0" name=""/>
        <dsp:cNvSpPr/>
      </dsp:nvSpPr>
      <dsp:spPr>
        <a:xfrm>
          <a:off x="5056802" y="3401713"/>
          <a:ext cx="630000" cy="63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136AFA3-AD4B-43AE-A0D9-7EE89C11800F}">
      <dsp:nvSpPr>
        <dsp:cNvPr id="0" name=""/>
        <dsp:cNvSpPr/>
      </dsp:nvSpPr>
      <dsp:spPr>
        <a:xfrm>
          <a:off x="4471802"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Labeling other characters as crazy, criminal, or otherwise inhuman</a:t>
          </a:r>
        </a:p>
      </dsp:txBody>
      <dsp:txXfrm>
        <a:off x="4471802" y="4607713"/>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73443-053F-AF48-95A5-F3C5679D369E}">
      <dsp:nvSpPr>
        <dsp:cNvPr id="0" name=""/>
        <dsp:cNvSpPr/>
      </dsp:nvSpPr>
      <dsp:spPr>
        <a:xfrm>
          <a:off x="0" y="40302"/>
          <a:ext cx="6513603" cy="18696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Keith’s revelations about his activities (92, 97-99, 104-106), and death (113).</a:t>
          </a:r>
        </a:p>
      </dsp:txBody>
      <dsp:txXfrm>
        <a:off x="91269" y="131571"/>
        <a:ext cx="6331065" cy="1687122"/>
      </dsp:txXfrm>
    </dsp:sp>
    <dsp:sp modelId="{A10DA2F2-3B8C-DE4E-987A-459ED529B6AB}">
      <dsp:nvSpPr>
        <dsp:cNvPr id="0" name=""/>
        <dsp:cNvSpPr/>
      </dsp:nvSpPr>
      <dsp:spPr>
        <a:xfrm>
          <a:off x="0" y="2007883"/>
          <a:ext cx="6513603" cy="186966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Dad’s disappearance (129-135)</a:t>
          </a:r>
        </a:p>
      </dsp:txBody>
      <dsp:txXfrm>
        <a:off x="91269" y="2099152"/>
        <a:ext cx="6331065" cy="1687122"/>
      </dsp:txXfrm>
    </dsp:sp>
    <dsp:sp modelId="{57644DA0-FE05-5549-855A-215B486720E6}">
      <dsp:nvSpPr>
        <dsp:cNvPr id="0" name=""/>
        <dsp:cNvSpPr/>
      </dsp:nvSpPr>
      <dsp:spPr>
        <a:xfrm>
          <a:off x="0" y="3975463"/>
          <a:ext cx="6513603" cy="18696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The fire set at the Payne-Parrish house (143-149)</a:t>
          </a:r>
        </a:p>
      </dsp:txBody>
      <dsp:txXfrm>
        <a:off x="91269" y="4066732"/>
        <a:ext cx="6331065" cy="168712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4332-470A-5A49-8318-7966DFD78A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A442B9-CE96-DD4A-8C26-C04F799E1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A39894-BE8C-A74B-B2C6-19E90F5A8387}"/>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BD59B9DE-F576-6B48-9FFF-E5C909BD09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DFF1D-11A7-3143-9AD4-FF44E80DC2B8}"/>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41677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EF1D-2CE1-6342-A416-44EFFD57C4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0284CD-AF89-FF4E-A732-BCB5AFE47F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251D2-9D18-9A49-828F-A7E9C7689404}"/>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669D634B-46DA-3A49-B8C2-D3324FEE0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14BF2-625C-5942-9538-65A233F5A920}"/>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30927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4A65-810C-674E-9DF5-9F8740277A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4E8DA4-8D5F-F843-BD42-03560DB02D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0DF38F-087F-974D-82D0-252AA036C58C}"/>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A1D12914-D763-8B44-8BCB-273E099733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1D9EE-07F4-1F47-8AB6-841475CBA46C}"/>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200579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9B48B-7CC5-A345-A05E-76C6885016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CB5F38-6B75-DA47-8DBE-AF567F750C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F8B043-F7EF-FD4E-B063-90C0356428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344E94-2DE5-4B46-8922-1D89BC3709F0}"/>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6" name="Footer Placeholder 5">
            <a:extLst>
              <a:ext uri="{FF2B5EF4-FFF2-40B4-BE49-F238E27FC236}">
                <a16:creationId xmlns:a16="http://schemas.microsoft.com/office/drawing/2014/main" id="{D717DC3C-5C33-504B-92A7-C6647B6C49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030B3-8932-7642-8085-A7D07A822DB3}"/>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131942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895B-D1C5-C14D-B275-4B0E8E9956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8C0885-BFCE-F649-9962-5BCC0EDB2F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148265-7604-CA49-B579-99DD5E7AC5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18DDFD-BF09-D841-AD96-440BA6DE3A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52B545-751E-B44C-AABA-3A9405EB11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B92752-D214-A043-8793-B718DDEC5260}"/>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8" name="Footer Placeholder 7">
            <a:extLst>
              <a:ext uri="{FF2B5EF4-FFF2-40B4-BE49-F238E27FC236}">
                <a16:creationId xmlns:a16="http://schemas.microsoft.com/office/drawing/2014/main" id="{E6C2D475-ACFA-2E46-9157-D8ED5084ED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4D3E64-BF24-994C-B43F-396E57CB2E36}"/>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1037872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1CD39-0E5D-4F42-A733-78B0E17FC2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2C7F9A-3B36-AB4E-A2B3-7BC06C8E3E56}"/>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4" name="Footer Placeholder 3">
            <a:extLst>
              <a:ext uri="{FF2B5EF4-FFF2-40B4-BE49-F238E27FC236}">
                <a16:creationId xmlns:a16="http://schemas.microsoft.com/office/drawing/2014/main" id="{D0DD8A5D-692A-C041-B67A-D1D3F6519D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DC2BDC-44CC-5A45-9C86-38D8D639B327}"/>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1929834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65CE6E-0796-A54F-B56B-B09650407BC7}"/>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3" name="Footer Placeholder 2">
            <a:extLst>
              <a:ext uri="{FF2B5EF4-FFF2-40B4-BE49-F238E27FC236}">
                <a16:creationId xmlns:a16="http://schemas.microsoft.com/office/drawing/2014/main" id="{B67A34EE-B49A-8A4D-945B-1E63F6A365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EAEAA8-1B7A-964D-A2DB-40197DCFF681}"/>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1258617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588C-B7AE-4C4A-B97F-629779D2C8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51903A-92B4-A641-9AA3-535319F256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4B4D23-6BCD-6745-BF50-769952F75C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C0494F-990E-2947-9DA8-82570377A2B5}"/>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6" name="Footer Placeholder 5">
            <a:extLst>
              <a:ext uri="{FF2B5EF4-FFF2-40B4-BE49-F238E27FC236}">
                <a16:creationId xmlns:a16="http://schemas.microsoft.com/office/drawing/2014/main" id="{C6B964ED-63CF-D046-B7E9-405699957E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E3CA1-B9A5-E942-AEFC-2EA62E299466}"/>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217839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66CAC-4943-F44B-8F47-7430AD495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92B54A-7D3B-B340-B347-7220357D85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120A81-1B1B-AB4D-830D-0EDCB193D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716D4D-7903-6441-8322-EBDDE6FEE783}"/>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6" name="Footer Placeholder 5">
            <a:extLst>
              <a:ext uri="{FF2B5EF4-FFF2-40B4-BE49-F238E27FC236}">
                <a16:creationId xmlns:a16="http://schemas.microsoft.com/office/drawing/2014/main" id="{4916C1ED-967E-3D4D-83B2-6C4FE277BB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A392C5-7E94-F54F-B827-323021D00DA4}"/>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263397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6E2E-61B6-F447-8410-AAE85BA4F0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091619-9915-1149-A29B-05E9F842C2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AE8D24-AF2D-4F40-86B6-0E3A985D0952}"/>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20CD5767-41A3-7E4D-8CF1-4A4616D72D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C4790-D3D4-FF4B-83C6-840BEB0DB6B2}"/>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52240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2DE835-83C1-0244-988B-012EDD06A9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4F0E6E-E867-7941-9540-5052CF30B5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E90C7-9D21-A647-A434-4911EE90E0FD}"/>
              </a:ext>
            </a:extLst>
          </p:cNvPr>
          <p:cNvSpPr>
            <a:spLocks noGrp="1"/>
          </p:cNvSpPr>
          <p:nvPr>
            <p:ph type="dt" sz="half" idx="10"/>
          </p:nvPr>
        </p:nvSpPr>
        <p:spPr/>
        <p:txBody>
          <a:body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2814F921-8A37-A342-967D-F2C36ADF5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B536B6-0787-D242-978B-9F4BA173A014}"/>
              </a:ext>
            </a:extLst>
          </p:cNvPr>
          <p:cNvSpPr>
            <a:spLocks noGrp="1"/>
          </p:cNvSpPr>
          <p:nvPr>
            <p:ph type="sldNum" sz="quarter" idx="12"/>
          </p:nvPr>
        </p:nvSpPr>
        <p:spPr/>
        <p:txBody>
          <a:bodyPr/>
          <a:lstStyle/>
          <a:p>
            <a:fld id="{8F1E79A5-2068-404B-8692-BF4D7E71D2B3}" type="slidenum">
              <a:rPr lang="en-US" smtClean="0"/>
              <a:t>‹#›</a:t>
            </a:fld>
            <a:endParaRPr lang="en-US"/>
          </a:p>
        </p:txBody>
      </p:sp>
    </p:spTree>
    <p:extLst>
      <p:ext uri="{BB962C8B-B14F-4D97-AF65-F5344CB8AC3E}">
        <p14:creationId xmlns:p14="http://schemas.microsoft.com/office/powerpoint/2010/main" val="188402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47E27F-2586-E740-9492-4DCC2A7779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84A1CA-F855-A24B-AEEF-BD1D2E821F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2F77F5-08D9-9446-801C-FC1A911D0D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08214-743D-7244-9C09-79FC2E1BB206}" type="datetimeFigureOut">
              <a:rPr lang="en-US" smtClean="0"/>
              <a:t>2/25/19</a:t>
            </a:fld>
            <a:endParaRPr lang="en-US"/>
          </a:p>
        </p:txBody>
      </p:sp>
      <p:sp>
        <p:nvSpPr>
          <p:cNvPr id="5" name="Footer Placeholder 4">
            <a:extLst>
              <a:ext uri="{FF2B5EF4-FFF2-40B4-BE49-F238E27FC236}">
                <a16:creationId xmlns:a16="http://schemas.microsoft.com/office/drawing/2014/main" id="{36DC589D-5BC2-FD41-92EA-A37759DCB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2CA25B-D0FD-5A48-AF21-BB704D642E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E79A5-2068-404B-8692-BF4D7E71D2B3}" type="slidenum">
              <a:rPr lang="en-US" smtClean="0"/>
              <a:t>‹#›</a:t>
            </a:fld>
            <a:endParaRPr lang="en-US"/>
          </a:p>
        </p:txBody>
      </p:sp>
    </p:spTree>
    <p:extLst>
      <p:ext uri="{BB962C8B-B14F-4D97-AF65-F5344CB8AC3E}">
        <p14:creationId xmlns:p14="http://schemas.microsoft.com/office/powerpoint/2010/main" val="1296039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B73A610-4ADB-4249-9DE9-A03FED513830}"/>
              </a:ext>
            </a:extLst>
          </p:cNvPr>
          <p:cNvSpPr/>
          <p:nvPr/>
        </p:nvSpPr>
        <p:spPr>
          <a:xfrm>
            <a:off x="3354311" y="0"/>
            <a:ext cx="8837689" cy="68580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tx1"/>
                </a:solidFill>
              </a:rPr>
              <a:t>Larger conditions of “slow apocalypse” in </a:t>
            </a:r>
            <a:r>
              <a:rPr lang="en-US" i="1" dirty="0">
                <a:solidFill>
                  <a:schemeClr val="tx1"/>
                </a:solidFill>
              </a:rPr>
              <a:t>Parable of the Sower</a:t>
            </a:r>
          </a:p>
          <a:p>
            <a:r>
              <a:rPr lang="en-US" dirty="0">
                <a:solidFill>
                  <a:schemeClr val="tx1"/>
                </a:solidFill>
              </a:rPr>
              <a:t>Degradation government</a:t>
            </a:r>
          </a:p>
          <a:p>
            <a:r>
              <a:rPr lang="en-US" dirty="0">
                <a:solidFill>
                  <a:schemeClr val="tx1"/>
                </a:solidFill>
              </a:rPr>
              <a:t>Lack of water</a:t>
            </a:r>
          </a:p>
          <a:p>
            <a:r>
              <a:rPr lang="en-US" dirty="0">
                <a:solidFill>
                  <a:schemeClr val="tx1"/>
                </a:solidFill>
              </a:rPr>
              <a:t>Lack of food</a:t>
            </a:r>
          </a:p>
          <a:p>
            <a:r>
              <a:rPr lang="en-US" dirty="0">
                <a:solidFill>
                  <a:schemeClr val="tx1"/>
                </a:solidFill>
              </a:rPr>
              <a:t>Violent climate disorder</a:t>
            </a:r>
          </a:p>
        </p:txBody>
      </p:sp>
      <p:sp>
        <p:nvSpPr>
          <p:cNvPr id="5" name="Oval 4">
            <a:extLst>
              <a:ext uri="{FF2B5EF4-FFF2-40B4-BE49-F238E27FC236}">
                <a16:creationId xmlns:a16="http://schemas.microsoft.com/office/drawing/2014/main" id="{EE6AE817-D003-3847-ADA8-FB9F311E1795}"/>
              </a:ext>
            </a:extLst>
          </p:cNvPr>
          <p:cNvSpPr/>
          <p:nvPr/>
        </p:nvSpPr>
        <p:spPr>
          <a:xfrm>
            <a:off x="5386137" y="525212"/>
            <a:ext cx="5967663" cy="5967663"/>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 name="Title 1">
            <a:extLst>
              <a:ext uri="{FF2B5EF4-FFF2-40B4-BE49-F238E27FC236}">
                <a16:creationId xmlns:a16="http://schemas.microsoft.com/office/drawing/2014/main" id="{BEF4E8AD-19CD-B544-87DF-3762546964C4}"/>
              </a:ext>
            </a:extLst>
          </p:cNvPr>
          <p:cNvSpPr>
            <a:spLocks noGrp="1"/>
          </p:cNvSpPr>
          <p:nvPr>
            <p:ph type="title"/>
          </p:nvPr>
        </p:nvSpPr>
        <p:spPr>
          <a:xfrm>
            <a:off x="164433" y="220746"/>
            <a:ext cx="3189878" cy="4623970"/>
          </a:xfrm>
        </p:spPr>
        <p:txBody>
          <a:bodyPr>
            <a:normAutofit/>
          </a:bodyPr>
          <a:lstStyle/>
          <a:p>
            <a:r>
              <a:rPr lang="en-US" sz="3200" dirty="0"/>
              <a:t>Last time, we discussed how Robledo resembles the Pit in some ways, but that important facets of the Pit lie outside the walls</a:t>
            </a:r>
          </a:p>
        </p:txBody>
      </p:sp>
      <p:sp>
        <p:nvSpPr>
          <p:cNvPr id="4" name="Oval 3">
            <a:extLst>
              <a:ext uri="{FF2B5EF4-FFF2-40B4-BE49-F238E27FC236}">
                <a16:creationId xmlns:a16="http://schemas.microsoft.com/office/drawing/2014/main" id="{776721DB-518D-D240-96D1-DADC49CA23A2}"/>
              </a:ext>
            </a:extLst>
          </p:cNvPr>
          <p:cNvSpPr/>
          <p:nvPr/>
        </p:nvSpPr>
        <p:spPr>
          <a:xfrm>
            <a:off x="6773779" y="1912854"/>
            <a:ext cx="3192379" cy="3192379"/>
          </a:xfrm>
          <a:prstGeom prst="ellipse">
            <a:avLst/>
          </a:prstGeom>
          <a:ln w="889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Robledo</a:t>
            </a:r>
          </a:p>
          <a:p>
            <a:pPr algn="ctr"/>
            <a:r>
              <a:rPr lang="en-US" dirty="0"/>
              <a:t>Pursuit of normal</a:t>
            </a:r>
          </a:p>
          <a:p>
            <a:pPr algn="ctr"/>
            <a:r>
              <a:rPr lang="en-US" dirty="0"/>
              <a:t>Maintain community</a:t>
            </a:r>
          </a:p>
        </p:txBody>
      </p:sp>
      <p:sp>
        <p:nvSpPr>
          <p:cNvPr id="6" name="Rectangle 5">
            <a:extLst>
              <a:ext uri="{FF2B5EF4-FFF2-40B4-BE49-F238E27FC236}">
                <a16:creationId xmlns:a16="http://schemas.microsoft.com/office/drawing/2014/main" id="{B9386448-2E7C-564E-A9EF-1D60E8D85243}"/>
              </a:ext>
            </a:extLst>
          </p:cNvPr>
          <p:cNvSpPr/>
          <p:nvPr/>
        </p:nvSpPr>
        <p:spPr>
          <a:xfrm>
            <a:off x="7000779" y="985513"/>
            <a:ext cx="2738378" cy="923330"/>
          </a:xfrm>
          <a:prstGeom prst="rect">
            <a:avLst/>
          </a:prstGeom>
        </p:spPr>
        <p:txBody>
          <a:bodyPr wrap="square">
            <a:spAutoFit/>
          </a:bodyPr>
          <a:lstStyle/>
          <a:p>
            <a:pPr algn="ctr"/>
            <a:r>
              <a:rPr lang="en-US" dirty="0">
                <a:solidFill>
                  <a:schemeClr val="tx1"/>
                </a:solidFill>
              </a:rPr>
              <a:t>Outside: breakdown, criminality, violence, homelessness</a:t>
            </a:r>
          </a:p>
        </p:txBody>
      </p:sp>
      <p:sp>
        <p:nvSpPr>
          <p:cNvPr id="7" name="Rectangle 6">
            <a:extLst>
              <a:ext uri="{FF2B5EF4-FFF2-40B4-BE49-F238E27FC236}">
                <a16:creationId xmlns:a16="http://schemas.microsoft.com/office/drawing/2014/main" id="{1D917663-693F-0D46-A3CB-A6C867F54133}"/>
              </a:ext>
            </a:extLst>
          </p:cNvPr>
          <p:cNvSpPr/>
          <p:nvPr/>
        </p:nvSpPr>
        <p:spPr>
          <a:xfrm>
            <a:off x="3483892" y="5400097"/>
            <a:ext cx="3060297" cy="1200329"/>
          </a:xfrm>
          <a:prstGeom prst="rect">
            <a:avLst/>
          </a:prstGeom>
          <a:solidFill>
            <a:schemeClr val="accent1">
              <a:lumMod val="40000"/>
              <a:lumOff val="60000"/>
            </a:schemeClr>
          </a:solidFill>
        </p:spPr>
        <p:txBody>
          <a:bodyPr wrap="square">
            <a:spAutoFit/>
          </a:bodyPr>
          <a:lstStyle/>
          <a:p>
            <a:r>
              <a:rPr lang="en-US" dirty="0">
                <a:solidFill>
                  <a:schemeClr val="tx1"/>
                </a:solidFill>
              </a:rPr>
              <a:t>Walls—maintain boundary between civilized/uncivilized, form/formlessness, order/disorder</a:t>
            </a:r>
          </a:p>
        </p:txBody>
      </p:sp>
      <p:cxnSp>
        <p:nvCxnSpPr>
          <p:cNvPr id="9" name="Straight Arrow Connector 8">
            <a:extLst>
              <a:ext uri="{FF2B5EF4-FFF2-40B4-BE49-F238E27FC236}">
                <a16:creationId xmlns:a16="http://schemas.microsoft.com/office/drawing/2014/main" id="{75F8AC28-C566-5C49-93D1-1DEFFE6C9501}"/>
              </a:ext>
            </a:extLst>
          </p:cNvPr>
          <p:cNvCxnSpPr>
            <a:cxnSpLocks/>
            <a:stCxn id="7" idx="0"/>
          </p:cNvCxnSpPr>
          <p:nvPr/>
        </p:nvCxnSpPr>
        <p:spPr>
          <a:xfrm flipV="1">
            <a:off x="5014041" y="4315326"/>
            <a:ext cx="1986738" cy="1084771"/>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565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62D2CB55-9D80-6242-AD31-378EE22BFED5}"/>
              </a:ext>
            </a:extLst>
          </p:cNvPr>
          <p:cNvSpPr>
            <a:spLocks noGrp="1"/>
          </p:cNvSpPr>
          <p:nvPr>
            <p:ph type="title"/>
          </p:nvPr>
        </p:nvSpPr>
        <p:spPr>
          <a:xfrm>
            <a:off x="4384039" y="365125"/>
            <a:ext cx="7164493" cy="1325563"/>
          </a:xfrm>
        </p:spPr>
        <p:txBody>
          <a:bodyPr>
            <a:normAutofit/>
          </a:bodyPr>
          <a:lstStyle/>
          <a:p>
            <a:r>
              <a:rPr lang="en-US" dirty="0"/>
              <a:t>Mary Douglas </a:t>
            </a:r>
            <a:br>
              <a:rPr lang="en-US" dirty="0"/>
            </a:br>
            <a:r>
              <a:rPr lang="en-US" i="1" dirty="0"/>
              <a:t>Purity and Danger</a:t>
            </a:r>
            <a:endParaRPr lang="en-US" dirty="0"/>
          </a:p>
        </p:txBody>
      </p:sp>
      <p:pic>
        <p:nvPicPr>
          <p:cNvPr id="6" name="Picture 5">
            <a:extLst>
              <a:ext uri="{FF2B5EF4-FFF2-40B4-BE49-F238E27FC236}">
                <a16:creationId xmlns:a16="http://schemas.microsoft.com/office/drawing/2014/main" id="{576193E6-5A86-544D-AF4A-B98CC243834F}"/>
              </a:ext>
            </a:extLst>
          </p:cNvPr>
          <p:cNvPicPr>
            <a:picLocks noChangeAspect="1"/>
          </p:cNvPicPr>
          <p:nvPr/>
        </p:nvPicPr>
        <p:blipFill>
          <a:blip r:embed="rId2"/>
          <a:stretch>
            <a:fillRect/>
          </a:stretch>
        </p:blipFill>
        <p:spPr>
          <a:xfrm>
            <a:off x="480060" y="872075"/>
            <a:ext cx="3425957" cy="5113368"/>
          </a:xfrm>
          <a:prstGeom prst="rect">
            <a:avLst/>
          </a:prstGeom>
        </p:spPr>
      </p:pic>
      <p:sp>
        <p:nvSpPr>
          <p:cNvPr id="5" name="Content Placeholder 4">
            <a:extLst>
              <a:ext uri="{FF2B5EF4-FFF2-40B4-BE49-F238E27FC236}">
                <a16:creationId xmlns:a16="http://schemas.microsoft.com/office/drawing/2014/main" id="{0C9D1C7C-C73A-0F4A-AB6B-440BD0074AF3}"/>
              </a:ext>
            </a:extLst>
          </p:cNvPr>
          <p:cNvSpPr>
            <a:spLocks noGrp="1"/>
          </p:cNvSpPr>
          <p:nvPr>
            <p:ph idx="1"/>
          </p:nvPr>
        </p:nvSpPr>
        <p:spPr>
          <a:xfrm>
            <a:off x="4387515" y="2022601"/>
            <a:ext cx="7161017" cy="4154361"/>
          </a:xfrm>
        </p:spPr>
        <p:txBody>
          <a:bodyPr>
            <a:normAutofit/>
          </a:bodyPr>
          <a:lstStyle/>
          <a:p>
            <a:pPr marL="0" indent="0">
              <a:buNone/>
            </a:pPr>
            <a:r>
              <a:rPr lang="en-US" sz="2000"/>
              <a:t>“Purity is the enemy of change, of ambiguity and compromise. Most of us indeed would feel safer if our experience could be hard-set and fixed in form” (163).</a:t>
            </a:r>
          </a:p>
          <a:p>
            <a:pPr marL="0" indent="0">
              <a:buNone/>
            </a:pPr>
            <a:endParaRPr lang="en-US" sz="2000"/>
          </a:p>
          <a:p>
            <a:pPr marL="0" indent="0">
              <a:buNone/>
            </a:pPr>
            <a:r>
              <a:rPr lang="en-US" sz="2000"/>
              <a:t>Douglas--things that have half-identities—bits of trash still recognizable as things—provoke disgust.</a:t>
            </a:r>
          </a:p>
          <a:p>
            <a:pPr marL="0" indent="0">
              <a:buNone/>
            </a:pPr>
            <a:endParaRPr lang="en-US" sz="2000"/>
          </a:p>
          <a:p>
            <a:pPr marL="0" indent="0">
              <a:buNone/>
            </a:pPr>
            <a:r>
              <a:rPr lang="en-US" sz="2000"/>
              <a:t>Dirt, though = does not produce disgust.</a:t>
            </a:r>
          </a:p>
          <a:p>
            <a:pPr marL="0" indent="0">
              <a:buNone/>
            </a:pPr>
            <a:endParaRPr lang="en-US" sz="2000"/>
          </a:p>
          <a:p>
            <a:pPr marL="0" indent="0">
              <a:buNone/>
            </a:pPr>
            <a:r>
              <a:rPr lang="en-US" sz="2000"/>
              <a:t>But salvage = a process of taking things that have half-identities and making them useful again. Salvage requires confronting disorder and disaster.</a:t>
            </a:r>
          </a:p>
          <a:p>
            <a:pPr marL="0" indent="0">
              <a:buNone/>
            </a:pPr>
            <a:endParaRPr lang="en-US" sz="2000"/>
          </a:p>
        </p:txBody>
      </p:sp>
    </p:spTree>
    <p:extLst>
      <p:ext uri="{BB962C8B-B14F-4D97-AF65-F5344CB8AC3E}">
        <p14:creationId xmlns:p14="http://schemas.microsoft.com/office/powerpoint/2010/main" val="25601480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45D5E-9967-BA42-AEFE-C26320BC0448}"/>
              </a:ext>
            </a:extLst>
          </p:cNvPr>
          <p:cNvSpPr>
            <a:spLocks noGrp="1"/>
          </p:cNvSpPr>
          <p:nvPr>
            <p:ph type="title"/>
          </p:nvPr>
        </p:nvSpPr>
        <p:spPr/>
        <p:txBody>
          <a:bodyPr/>
          <a:lstStyle/>
          <a:p>
            <a:r>
              <a:rPr lang="en-US" dirty="0"/>
              <a:t>Salvage, then, seems to work like this</a:t>
            </a:r>
          </a:p>
        </p:txBody>
      </p:sp>
      <p:sp>
        <p:nvSpPr>
          <p:cNvPr id="5" name="Rectangle 4">
            <a:extLst>
              <a:ext uri="{FF2B5EF4-FFF2-40B4-BE49-F238E27FC236}">
                <a16:creationId xmlns:a16="http://schemas.microsoft.com/office/drawing/2014/main" id="{D3F3F2A1-7954-AD4C-B8B1-209D45CECBC8}"/>
              </a:ext>
            </a:extLst>
          </p:cNvPr>
          <p:cNvSpPr/>
          <p:nvPr/>
        </p:nvSpPr>
        <p:spPr>
          <a:xfrm>
            <a:off x="852949" y="1843547"/>
            <a:ext cx="2716161" cy="4277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Order, civilization, walls, form, baptisms, wearing of clean clothes, purity, civilization</a:t>
            </a:r>
          </a:p>
        </p:txBody>
      </p:sp>
      <p:sp>
        <p:nvSpPr>
          <p:cNvPr id="6" name="Rectangle 5">
            <a:extLst>
              <a:ext uri="{FF2B5EF4-FFF2-40B4-BE49-F238E27FC236}">
                <a16:creationId xmlns:a16="http://schemas.microsoft.com/office/drawing/2014/main" id="{4847A2BB-98F7-AB48-A30B-A11CCBCCA3FE}"/>
              </a:ext>
            </a:extLst>
          </p:cNvPr>
          <p:cNvSpPr/>
          <p:nvPr/>
        </p:nvSpPr>
        <p:spPr>
          <a:xfrm>
            <a:off x="8610600" y="1873045"/>
            <a:ext cx="2716161" cy="4247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Disorder, dirt, formlessness, criminality, fire, garbage, disaster, lack of civilization.  </a:t>
            </a:r>
          </a:p>
        </p:txBody>
      </p:sp>
      <p:sp>
        <p:nvSpPr>
          <p:cNvPr id="7" name="Left-Right Arrow 6">
            <a:extLst>
              <a:ext uri="{FF2B5EF4-FFF2-40B4-BE49-F238E27FC236}">
                <a16:creationId xmlns:a16="http://schemas.microsoft.com/office/drawing/2014/main" id="{6B2906E4-0CA5-E648-AB19-80B3D3E1E0F0}"/>
              </a:ext>
            </a:extLst>
          </p:cNvPr>
          <p:cNvSpPr/>
          <p:nvPr/>
        </p:nvSpPr>
        <p:spPr>
          <a:xfrm>
            <a:off x="3581401" y="2949677"/>
            <a:ext cx="5029199" cy="209427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Salvage—operates between these two modes</a:t>
            </a:r>
          </a:p>
        </p:txBody>
      </p:sp>
    </p:spTree>
    <p:extLst>
      <p:ext uri="{BB962C8B-B14F-4D97-AF65-F5344CB8AC3E}">
        <p14:creationId xmlns:p14="http://schemas.microsoft.com/office/powerpoint/2010/main" val="170896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3E8B4A2-F3B2-5B46-A8CC-D37DD30DA1E7}"/>
              </a:ext>
            </a:extLst>
          </p:cNvPr>
          <p:cNvSpPr>
            <a:spLocks noGrp="1"/>
          </p:cNvSpPr>
          <p:nvPr>
            <p:ph type="title"/>
          </p:nvPr>
        </p:nvSpPr>
        <p:spPr>
          <a:xfrm>
            <a:off x="863029" y="1012004"/>
            <a:ext cx="3416158" cy="4795408"/>
          </a:xfrm>
        </p:spPr>
        <p:txBody>
          <a:bodyPr>
            <a:normAutofit/>
          </a:bodyPr>
          <a:lstStyle/>
          <a:p>
            <a:r>
              <a:rPr lang="en-US">
                <a:solidFill>
                  <a:srgbClr val="FFFFFF"/>
                </a:solidFill>
              </a:rPr>
              <a:t>Robledo = struggle to maintain order and purity</a:t>
            </a:r>
          </a:p>
        </p:txBody>
      </p:sp>
      <p:graphicFrame>
        <p:nvGraphicFramePr>
          <p:cNvPr id="5" name="Content Placeholder 2">
            <a:extLst>
              <a:ext uri="{FF2B5EF4-FFF2-40B4-BE49-F238E27FC236}">
                <a16:creationId xmlns:a16="http://schemas.microsoft.com/office/drawing/2014/main" id="{86F5DE31-0F83-4406-BB7A-D5303EEA0C31}"/>
              </a:ext>
            </a:extLst>
          </p:cNvPr>
          <p:cNvGraphicFramePr>
            <a:graphicFrameLocks noGrp="1"/>
          </p:cNvGraphicFramePr>
          <p:nvPr>
            <p:ph idx="1"/>
            <p:extLst>
              <p:ext uri="{D42A27DB-BD31-4B8C-83A1-F6EECF244321}">
                <p14:modId xmlns:p14="http://schemas.microsoft.com/office/powerpoint/2010/main" val="194399138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164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9C7A4-B90B-9548-B36B-4BC88299698A}"/>
              </a:ext>
            </a:extLst>
          </p:cNvPr>
          <p:cNvSpPr>
            <a:spLocks noGrp="1"/>
          </p:cNvSpPr>
          <p:nvPr>
            <p:ph type="title"/>
          </p:nvPr>
        </p:nvSpPr>
        <p:spPr/>
        <p:txBody>
          <a:bodyPr/>
          <a:lstStyle/>
          <a:p>
            <a:r>
              <a:rPr lang="en-US" dirty="0"/>
              <a:t>Robledo and slow apocalypse</a:t>
            </a:r>
          </a:p>
        </p:txBody>
      </p:sp>
      <p:sp>
        <p:nvSpPr>
          <p:cNvPr id="3" name="Content Placeholder 2">
            <a:extLst>
              <a:ext uri="{FF2B5EF4-FFF2-40B4-BE49-F238E27FC236}">
                <a16:creationId xmlns:a16="http://schemas.microsoft.com/office/drawing/2014/main" id="{98B40158-C93C-6543-B5CB-FF0A06B4C4EB}"/>
              </a:ext>
            </a:extLst>
          </p:cNvPr>
          <p:cNvSpPr>
            <a:spLocks noGrp="1"/>
          </p:cNvSpPr>
          <p:nvPr>
            <p:ph idx="1"/>
          </p:nvPr>
        </p:nvSpPr>
        <p:spPr/>
        <p:txBody>
          <a:bodyPr/>
          <a:lstStyle/>
          <a:p>
            <a:r>
              <a:rPr lang="en-US" dirty="0"/>
              <a:t>Slow apocalypse—term used by Jeff VanderMeer, others to describe a disaster that is ongoing but not immediately visible.</a:t>
            </a:r>
          </a:p>
          <a:p>
            <a:r>
              <a:rPr lang="en-US" dirty="0"/>
              <a:t>Garbage piles up, planet warms, hurricanes increase in number, wildfires spread—and yet all of this is hard to notice.</a:t>
            </a:r>
          </a:p>
          <a:p>
            <a:r>
              <a:rPr lang="en-US" dirty="0"/>
              <a:t>They are living through a slow apocalypse, and pretending this is not the case. </a:t>
            </a:r>
          </a:p>
          <a:p>
            <a:r>
              <a:rPr lang="en-US" dirty="0"/>
              <a:t>As a side note, walls = common trope post-apocalyptic literature; as E.g. zombie narratives, putting up barricades to keep out the dead</a:t>
            </a:r>
          </a:p>
          <a:p>
            <a:endParaRPr lang="en-US" dirty="0"/>
          </a:p>
        </p:txBody>
      </p:sp>
    </p:spTree>
    <p:extLst>
      <p:ext uri="{BB962C8B-B14F-4D97-AF65-F5344CB8AC3E}">
        <p14:creationId xmlns:p14="http://schemas.microsoft.com/office/powerpoint/2010/main" val="200222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9D24D7-D7EB-3D44-99BD-34D78945DE99}"/>
              </a:ext>
            </a:extLst>
          </p:cNvPr>
          <p:cNvSpPr>
            <a:spLocks noGrp="1"/>
          </p:cNvSpPr>
          <p:nvPr>
            <p:ph type="title"/>
          </p:nvPr>
        </p:nvSpPr>
        <p:spPr>
          <a:xfrm>
            <a:off x="863029" y="1012004"/>
            <a:ext cx="3416158" cy="4795408"/>
          </a:xfrm>
        </p:spPr>
        <p:txBody>
          <a:bodyPr>
            <a:normAutofit fontScale="90000"/>
          </a:bodyPr>
          <a:lstStyle/>
          <a:p>
            <a:r>
              <a:rPr lang="en-US" dirty="0">
                <a:solidFill>
                  <a:srgbClr val="FFFFFF"/>
                </a:solidFill>
              </a:rPr>
              <a:t>How does order break down in the following events?</a:t>
            </a:r>
            <a:br>
              <a:rPr lang="en-US" dirty="0">
                <a:solidFill>
                  <a:srgbClr val="FFFFFF"/>
                </a:solidFill>
              </a:rPr>
            </a:br>
            <a:r>
              <a:rPr lang="en-US" dirty="0">
                <a:solidFill>
                  <a:srgbClr val="FFFFFF"/>
                </a:solidFill>
              </a:rPr>
              <a:t>Get into groups and discuss these</a:t>
            </a:r>
          </a:p>
        </p:txBody>
      </p:sp>
      <p:graphicFrame>
        <p:nvGraphicFramePr>
          <p:cNvPr id="5" name="Content Placeholder 2">
            <a:extLst>
              <a:ext uri="{FF2B5EF4-FFF2-40B4-BE49-F238E27FC236}">
                <a16:creationId xmlns:a16="http://schemas.microsoft.com/office/drawing/2014/main" id="{C9DE3D73-E5DC-42A9-8ED7-60B85D460FFA}"/>
              </a:ext>
            </a:extLst>
          </p:cNvPr>
          <p:cNvGraphicFramePr>
            <a:graphicFrameLocks noGrp="1"/>
          </p:cNvGraphicFramePr>
          <p:nvPr>
            <p:ph idx="1"/>
            <p:extLst>
              <p:ext uri="{D42A27DB-BD31-4B8C-83A1-F6EECF244321}">
                <p14:modId xmlns:p14="http://schemas.microsoft.com/office/powerpoint/2010/main" val="84906591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3364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18F86-B555-924C-A66C-981D6B02D9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F56905-810A-284B-A55A-BEFA3C43DC40}"/>
              </a:ext>
            </a:extLst>
          </p:cNvPr>
          <p:cNvSpPr>
            <a:spLocks noGrp="1"/>
          </p:cNvSpPr>
          <p:nvPr>
            <p:ph idx="1"/>
          </p:nvPr>
        </p:nvSpPr>
        <p:spPr/>
        <p:txBody>
          <a:bodyPr>
            <a:normAutofit/>
          </a:bodyPr>
          <a:lstStyle/>
          <a:p>
            <a:r>
              <a:rPr lang="en-US" dirty="0"/>
              <a:t>Lauren’s viewpoint differs slightly from that of her father. </a:t>
            </a:r>
          </a:p>
          <a:p>
            <a:r>
              <a:rPr lang="en-US" dirty="0"/>
              <a:t>Lauren is not interested in purity—she accepts a more salvage-oriented mindset, oriented toward the wastelands outside the walls. </a:t>
            </a:r>
          </a:p>
          <a:p>
            <a:r>
              <a:rPr lang="en-US" dirty="0"/>
              <a:t>But </a:t>
            </a:r>
            <a:r>
              <a:rPr lang="en-US" dirty="0" err="1"/>
              <a:t>Earthseed</a:t>
            </a:r>
            <a:r>
              <a:rPr lang="en-US" dirty="0"/>
              <a:t>, as we discussed last time, is a revolutionary or evolutionary kind of change—away from the partial change that salvage entails. </a:t>
            </a:r>
          </a:p>
          <a:p>
            <a:r>
              <a:rPr lang="en-US" dirty="0"/>
              <a:t>Lauren hopes for a new, ordered future, either on another planet or in the greener areas of the North. </a:t>
            </a:r>
          </a:p>
        </p:txBody>
      </p:sp>
    </p:spTree>
    <p:extLst>
      <p:ext uri="{BB962C8B-B14F-4D97-AF65-F5344CB8AC3E}">
        <p14:creationId xmlns:p14="http://schemas.microsoft.com/office/powerpoint/2010/main" val="12571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0642-A970-BB41-B3E0-D6C0D4576A17}"/>
              </a:ext>
            </a:extLst>
          </p:cNvPr>
          <p:cNvSpPr>
            <a:spLocks noGrp="1"/>
          </p:cNvSpPr>
          <p:nvPr>
            <p:ph type="title"/>
          </p:nvPr>
        </p:nvSpPr>
        <p:spPr/>
        <p:txBody>
          <a:bodyPr/>
          <a:lstStyle/>
          <a:p>
            <a:r>
              <a:rPr lang="en-US" dirty="0"/>
              <a:t>Outside Robledo, we see acts of salvage</a:t>
            </a:r>
          </a:p>
        </p:txBody>
      </p:sp>
      <p:sp>
        <p:nvSpPr>
          <p:cNvPr id="3" name="Content Placeholder 2">
            <a:extLst>
              <a:ext uri="{FF2B5EF4-FFF2-40B4-BE49-F238E27FC236}">
                <a16:creationId xmlns:a16="http://schemas.microsoft.com/office/drawing/2014/main" id="{5187796E-21F4-2246-BD08-0204F0912091}"/>
              </a:ext>
            </a:extLst>
          </p:cNvPr>
          <p:cNvSpPr>
            <a:spLocks noGrp="1"/>
          </p:cNvSpPr>
          <p:nvPr>
            <p:ph idx="1"/>
          </p:nvPr>
        </p:nvSpPr>
        <p:spPr/>
        <p:txBody>
          <a:bodyPr/>
          <a:lstStyle/>
          <a:p>
            <a:r>
              <a:rPr lang="en-US" dirty="0"/>
              <a:t>Keith—squatting in abandoned building</a:t>
            </a:r>
          </a:p>
          <a:p>
            <a:r>
              <a:rPr lang="en-US" dirty="0"/>
              <a:t>“Most upsetting to me, though, there were a few more rag, stick, cardboard, and palm frond shacks along the way into the hills along River Street. There always seem to be more. They've never bothered us beyond begging and cursing, but they always stare so. It gets harder to ride past them. They're living skeletons, some of them. Skin and bones and a few teeth. They eat whatever they can find up there” (89).</a:t>
            </a:r>
          </a:p>
          <a:p>
            <a:endParaRPr lang="en-US" dirty="0"/>
          </a:p>
        </p:txBody>
      </p:sp>
    </p:spTree>
    <p:extLst>
      <p:ext uri="{BB962C8B-B14F-4D97-AF65-F5344CB8AC3E}">
        <p14:creationId xmlns:p14="http://schemas.microsoft.com/office/powerpoint/2010/main" val="2728072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ABFFA3A-7436-FC49-8399-0093CD7DBFAD}"/>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How do these quotations treat the question of order?</a:t>
            </a:r>
          </a:p>
        </p:txBody>
      </p:sp>
      <p:sp>
        <p:nvSpPr>
          <p:cNvPr id="3" name="Content Placeholder 2">
            <a:extLst>
              <a:ext uri="{FF2B5EF4-FFF2-40B4-BE49-F238E27FC236}">
                <a16:creationId xmlns:a16="http://schemas.microsoft.com/office/drawing/2014/main" id="{18D0698C-078D-A547-8FA9-CDFE9EDF335A}"/>
              </a:ext>
            </a:extLst>
          </p:cNvPr>
          <p:cNvSpPr>
            <a:spLocks noGrp="1"/>
          </p:cNvSpPr>
          <p:nvPr>
            <p:ph sz="half" idx="1"/>
          </p:nvPr>
        </p:nvSpPr>
        <p:spPr>
          <a:xfrm>
            <a:off x="4547698" y="423333"/>
            <a:ext cx="3421958" cy="5686461"/>
          </a:xfrm>
        </p:spPr>
        <p:txBody>
          <a:bodyPr>
            <a:normAutofit lnSpcReduction="10000"/>
          </a:bodyPr>
          <a:lstStyle/>
          <a:p>
            <a:pPr marL="0" indent="0">
              <a:buNone/>
            </a:pPr>
            <a:r>
              <a:rPr lang="en-US" sz="1600" dirty="0"/>
              <a:t>When apparent stability disintegrates,</a:t>
            </a:r>
            <a:br>
              <a:rPr lang="en-US" sz="1600" dirty="0"/>
            </a:br>
            <a:r>
              <a:rPr lang="en-US" sz="1600" dirty="0"/>
              <a:t>As it must–</a:t>
            </a:r>
            <a:br>
              <a:rPr lang="en-US" sz="1600" dirty="0"/>
            </a:br>
            <a:r>
              <a:rPr lang="en-US" sz="1600" dirty="0"/>
              <a:t>God is Change–</a:t>
            </a:r>
            <a:br>
              <a:rPr lang="en-US" sz="1600" dirty="0"/>
            </a:br>
            <a:r>
              <a:rPr lang="en-US" sz="1600" dirty="0"/>
              <a:t>People tend to give in</a:t>
            </a:r>
            <a:br>
              <a:rPr lang="en-US" sz="1600" dirty="0"/>
            </a:br>
            <a:r>
              <a:rPr lang="en-US" sz="1600" dirty="0"/>
              <a:t>To fear and depression,</a:t>
            </a:r>
            <a:br>
              <a:rPr lang="en-US" sz="1600" dirty="0"/>
            </a:br>
            <a:r>
              <a:rPr lang="en-US" sz="1600" dirty="0"/>
              <a:t>To need and greed.</a:t>
            </a:r>
            <a:br>
              <a:rPr lang="en-US" sz="1600" dirty="0"/>
            </a:br>
            <a:r>
              <a:rPr lang="en-US" sz="1600" dirty="0"/>
              <a:t>When no influence is strong enough</a:t>
            </a:r>
            <a:br>
              <a:rPr lang="en-US" sz="1600" dirty="0"/>
            </a:br>
            <a:r>
              <a:rPr lang="en-US" sz="1600" dirty="0"/>
              <a:t>To unify people</a:t>
            </a:r>
            <a:br>
              <a:rPr lang="en-US" sz="1600" dirty="0"/>
            </a:br>
            <a:r>
              <a:rPr lang="en-US" sz="1600" dirty="0"/>
              <a:t>They divide.</a:t>
            </a:r>
            <a:br>
              <a:rPr lang="en-US" sz="1600" dirty="0"/>
            </a:br>
            <a:r>
              <a:rPr lang="en-US" sz="1600" dirty="0"/>
              <a:t>They struggle,</a:t>
            </a:r>
            <a:br>
              <a:rPr lang="en-US" sz="1600" dirty="0"/>
            </a:br>
            <a:r>
              <a:rPr lang="en-US" sz="1600" dirty="0"/>
              <a:t>One against one,</a:t>
            </a:r>
            <a:br>
              <a:rPr lang="en-US" sz="1600" dirty="0"/>
            </a:br>
            <a:r>
              <a:rPr lang="en-US" sz="1600" dirty="0"/>
              <a:t>Group against group,</a:t>
            </a:r>
            <a:br>
              <a:rPr lang="en-US" sz="1600" dirty="0"/>
            </a:br>
            <a:r>
              <a:rPr lang="en-US" sz="1600" dirty="0"/>
              <a:t>For survival, position, power.</a:t>
            </a:r>
            <a:br>
              <a:rPr lang="en-US" sz="1600" dirty="0"/>
            </a:br>
            <a:r>
              <a:rPr lang="en-US" sz="1600" dirty="0"/>
              <a:t>They remember old hates and generate new ones,</a:t>
            </a:r>
            <a:br>
              <a:rPr lang="en-US" sz="1600" dirty="0"/>
            </a:br>
            <a:r>
              <a:rPr lang="en-US" sz="1600" dirty="0"/>
              <a:t>They create chaos and nurture it.</a:t>
            </a:r>
            <a:br>
              <a:rPr lang="en-US" sz="1600" dirty="0"/>
            </a:br>
            <a:r>
              <a:rPr lang="en-US" sz="1600" dirty="0"/>
              <a:t>They kill and kill and kill,</a:t>
            </a:r>
            <a:br>
              <a:rPr lang="en-US" sz="1600" dirty="0"/>
            </a:br>
            <a:r>
              <a:rPr lang="en-US" sz="1600" dirty="0"/>
              <a:t>Until they are exhausted and destroyed,</a:t>
            </a:r>
            <a:br>
              <a:rPr lang="en-US" sz="1600" dirty="0"/>
            </a:br>
            <a:r>
              <a:rPr lang="en-US" sz="1600" dirty="0"/>
              <a:t>Until they are conquered by outside forces,</a:t>
            </a:r>
            <a:br>
              <a:rPr lang="en-US" sz="1600" dirty="0"/>
            </a:br>
            <a:r>
              <a:rPr lang="en-US" sz="1600" dirty="0"/>
              <a:t>Or until one of them becomes</a:t>
            </a:r>
            <a:br>
              <a:rPr lang="en-US" sz="1600" dirty="0"/>
            </a:br>
            <a:r>
              <a:rPr lang="en-US" sz="1600" dirty="0"/>
              <a:t>A leader</a:t>
            </a:r>
            <a:br>
              <a:rPr lang="en-US" sz="1600" dirty="0"/>
            </a:br>
            <a:r>
              <a:rPr lang="en-US" sz="1600" dirty="0"/>
              <a:t>Most will follow,</a:t>
            </a:r>
            <a:br>
              <a:rPr lang="en-US" sz="1600" dirty="0"/>
            </a:br>
            <a:r>
              <a:rPr lang="en-US" sz="1600" dirty="0"/>
              <a:t>Or a tyrant</a:t>
            </a:r>
            <a:br>
              <a:rPr lang="en-US" sz="1600" dirty="0"/>
            </a:br>
            <a:r>
              <a:rPr lang="en-US" sz="1600" dirty="0"/>
              <a:t>Most fear. (103)</a:t>
            </a:r>
          </a:p>
        </p:txBody>
      </p:sp>
      <p:sp>
        <p:nvSpPr>
          <p:cNvPr id="5" name="Content Placeholder 4">
            <a:extLst>
              <a:ext uri="{FF2B5EF4-FFF2-40B4-BE49-F238E27FC236}">
                <a16:creationId xmlns:a16="http://schemas.microsoft.com/office/drawing/2014/main" id="{BD5985CA-095D-C746-8ACA-3E25B0C81417}"/>
              </a:ext>
            </a:extLst>
          </p:cNvPr>
          <p:cNvSpPr>
            <a:spLocks noGrp="1"/>
          </p:cNvSpPr>
          <p:nvPr>
            <p:ph sz="half" idx="2"/>
          </p:nvPr>
        </p:nvSpPr>
        <p:spPr>
          <a:xfrm>
            <a:off x="8289696" y="1608667"/>
            <a:ext cx="3421957" cy="4501127"/>
          </a:xfrm>
        </p:spPr>
        <p:txBody>
          <a:bodyPr>
            <a:normAutofit lnSpcReduction="10000"/>
          </a:bodyPr>
          <a:lstStyle/>
          <a:p>
            <a:pPr marL="0" indent="0">
              <a:buNone/>
            </a:pPr>
            <a:r>
              <a:rPr lang="en-US" sz="2000"/>
              <a:t>Civilization is to groups what intelligence is to individuals. It is a means of combining the intelligence of many to achieve ongoing group adaptation. </a:t>
            </a:r>
          </a:p>
          <a:p>
            <a:pPr marL="0" indent="0">
              <a:buNone/>
            </a:pPr>
            <a:r>
              <a:rPr lang="en-US" sz="2000"/>
              <a:t>Civilization, like intelligence may serve well, serve adequately, or fail to serve its adaptive function. When civilization fails to serve, it must disintegrate unless it is acted upon by unifying internal or external forces (101)</a:t>
            </a:r>
          </a:p>
        </p:txBody>
      </p:sp>
    </p:spTree>
    <p:extLst>
      <p:ext uri="{BB962C8B-B14F-4D97-AF65-F5344CB8AC3E}">
        <p14:creationId xmlns:p14="http://schemas.microsoft.com/office/powerpoint/2010/main" val="18752411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45D5E-9967-BA42-AEFE-C26320BC0448}"/>
              </a:ext>
            </a:extLst>
          </p:cNvPr>
          <p:cNvSpPr>
            <a:spLocks noGrp="1"/>
          </p:cNvSpPr>
          <p:nvPr>
            <p:ph type="title"/>
          </p:nvPr>
        </p:nvSpPr>
        <p:spPr>
          <a:xfrm>
            <a:off x="838200" y="365125"/>
            <a:ext cx="10515600" cy="1325563"/>
          </a:xfrm>
        </p:spPr>
        <p:txBody>
          <a:bodyPr/>
          <a:lstStyle/>
          <a:p>
            <a:r>
              <a:rPr lang="en-US" dirty="0"/>
              <a:t>Where, then, does </a:t>
            </a:r>
            <a:r>
              <a:rPr lang="en-US" dirty="0" err="1"/>
              <a:t>Earthseed</a:t>
            </a:r>
            <a:r>
              <a:rPr lang="en-US" dirty="0"/>
              <a:t> fit into this framework?</a:t>
            </a:r>
          </a:p>
        </p:txBody>
      </p:sp>
      <p:sp>
        <p:nvSpPr>
          <p:cNvPr id="5" name="Rectangle 4">
            <a:extLst>
              <a:ext uri="{FF2B5EF4-FFF2-40B4-BE49-F238E27FC236}">
                <a16:creationId xmlns:a16="http://schemas.microsoft.com/office/drawing/2014/main" id="{D3F3F2A1-7954-AD4C-B8B1-209D45CECBC8}"/>
              </a:ext>
            </a:extLst>
          </p:cNvPr>
          <p:cNvSpPr/>
          <p:nvPr/>
        </p:nvSpPr>
        <p:spPr>
          <a:xfrm>
            <a:off x="852949" y="1843547"/>
            <a:ext cx="2716161" cy="4277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Order, civilization, walls, form, baptisms, wearing of clean clothes, purity, civilization</a:t>
            </a:r>
          </a:p>
        </p:txBody>
      </p:sp>
      <p:sp>
        <p:nvSpPr>
          <p:cNvPr id="6" name="Rectangle 5">
            <a:extLst>
              <a:ext uri="{FF2B5EF4-FFF2-40B4-BE49-F238E27FC236}">
                <a16:creationId xmlns:a16="http://schemas.microsoft.com/office/drawing/2014/main" id="{4847A2BB-98F7-AB48-A30B-A11CCBCCA3FE}"/>
              </a:ext>
            </a:extLst>
          </p:cNvPr>
          <p:cNvSpPr/>
          <p:nvPr/>
        </p:nvSpPr>
        <p:spPr>
          <a:xfrm>
            <a:off x="8610600" y="1873045"/>
            <a:ext cx="2716161" cy="4247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Disorder, dirt, formlessness, criminality, fire, garbage, disaster, lack of civilization.  </a:t>
            </a:r>
          </a:p>
        </p:txBody>
      </p:sp>
      <p:sp>
        <p:nvSpPr>
          <p:cNvPr id="7" name="Left-Right Arrow 6">
            <a:extLst>
              <a:ext uri="{FF2B5EF4-FFF2-40B4-BE49-F238E27FC236}">
                <a16:creationId xmlns:a16="http://schemas.microsoft.com/office/drawing/2014/main" id="{6B2906E4-0CA5-E648-AB19-80B3D3E1E0F0}"/>
              </a:ext>
            </a:extLst>
          </p:cNvPr>
          <p:cNvSpPr/>
          <p:nvPr/>
        </p:nvSpPr>
        <p:spPr>
          <a:xfrm>
            <a:off x="3581401" y="2949677"/>
            <a:ext cx="5029199" cy="209427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Salvage—operates between these two modes</a:t>
            </a:r>
          </a:p>
        </p:txBody>
      </p:sp>
    </p:spTree>
    <p:extLst>
      <p:ext uri="{BB962C8B-B14F-4D97-AF65-F5344CB8AC3E}">
        <p14:creationId xmlns:p14="http://schemas.microsoft.com/office/powerpoint/2010/main" val="74021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730</Words>
  <Application>Microsoft Macintosh PowerPoint</Application>
  <PresentationFormat>Widescreen</PresentationFormat>
  <Paragraphs>55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Last time, we discussed how Robledo resembles the Pit in some ways, but that important facets of the Pit lie outside the walls</vt:lpstr>
      <vt:lpstr>Mary Douglas  Purity and Danger</vt:lpstr>
      <vt:lpstr>Salvage, then, seems to work like this</vt:lpstr>
      <vt:lpstr>Robledo = struggle to maintain order and purity</vt:lpstr>
      <vt:lpstr>Robledo and slow apocalypse</vt:lpstr>
      <vt:lpstr>How does order break down in the following events? Get into groups and discuss these</vt:lpstr>
      <vt:lpstr>PowerPoint Presentation</vt:lpstr>
      <vt:lpstr>Outside Robledo, we see acts of salvage</vt:lpstr>
      <vt:lpstr>How do these quotations treat the question of order?</vt:lpstr>
      <vt:lpstr>Where, then, does Earthseed fit into this framework?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 time, we discussed how Robledo resembles the Pit in some ways, but that important facets of the Pit lie outside the walls</dc:title>
  <dc:creator>Andrew Strombeck</dc:creator>
  <cp:lastModifiedBy>Andrew Strombeck</cp:lastModifiedBy>
  <cp:revision>1</cp:revision>
  <dcterms:created xsi:type="dcterms:W3CDTF">2019-02-27T21:22:39Z</dcterms:created>
  <dcterms:modified xsi:type="dcterms:W3CDTF">2019-02-27T21:22:59Z</dcterms:modified>
</cp:coreProperties>
</file>