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57" r:id="rId4"/>
    <p:sldId id="265" r:id="rId5"/>
    <p:sldId id="267" r:id="rId6"/>
    <p:sldId id="269" r:id="rId7"/>
    <p:sldId id="268" r:id="rId8"/>
    <p:sldId id="260" r:id="rId9"/>
    <p:sldId id="261" r:id="rId10"/>
    <p:sldId id="262" r:id="rId11"/>
    <p:sldId id="266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4"/>
    <p:restoredTop sz="94727"/>
  </p:normalViewPr>
  <p:slideViewPr>
    <p:cSldViewPr snapToGrid="0" snapToObjects="1">
      <p:cViewPr varScale="1">
        <p:scale>
          <a:sx n="82" d="100"/>
          <a:sy n="82" d="100"/>
        </p:scale>
        <p:origin x="124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6CAF4-181E-EF4B-8035-4E8BCCAF0EB0}" type="datetimeFigureOut">
              <a:rPr lang="en-US" smtClean="0"/>
              <a:t>2/25/19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787D3-9459-3644-BC3E-1E7E6875D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92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52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34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85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91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07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26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57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00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75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787D3-9459-3644-BC3E-1E7E6875DA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65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9E36E-FE20-884B-873D-4446F06FB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8245E-BA7A-704D-8F4F-EE0BD080A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B34D1-63C3-1A4B-B762-B47A51F0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24C72-7401-FC45-804B-F900B1AE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90E1B-462F-EF47-AED5-E32AF2DF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7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48B51-C9AD-AB4C-9BB2-EF8BDA392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2E209-BE56-E343-9D45-3E0AC2C71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212FE-50E2-BC4C-B061-C44CFDBCD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03BC8-F3E5-DD4F-8924-E868697F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C96D-5A85-584E-8E23-7ECE263E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443E-AF49-5B4E-9BB3-F8F4856D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5D463-5180-0C4C-8F11-07E57FF53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56C2B-EDA1-A64D-8E07-A96680CC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54DD4-59BC-C244-B745-1C6E9C9C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1A10C-F694-2741-8A63-3EE5961A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38828-CECC-4D48-B2C7-27511D46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5474-E8F1-4B4B-B809-E9BBF142F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9C2CD-4078-C54B-AE62-20CB7195F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ABC4C-D9ED-EB4F-9999-075FE0F1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10A62-3A92-1D41-A813-998182F56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A60AC-F684-A74E-8D14-1B05E46F0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0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88F0-179E-2C4B-9672-18E07D864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6F0EC-F981-584C-9BE6-437AE3F51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CD412E-D771-534A-92E8-2AA00E953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40D3A4-8449-C842-8560-B8F6A2EE1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936FE-D528-7A4E-9659-D440B9428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1C5959-FE9A-2243-B3AD-158F7FED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890458-E435-5143-A889-E9BD36C3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5C236-B966-5F43-B792-B1938165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7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AAC8A-8199-0447-9A67-18CC5D5E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45066-B352-1A4A-81BB-F646A61D3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656A1-EF94-884A-8D3A-1B03A04B7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D6CB5-CA6D-E54C-BFAA-421FEA84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7C0E2E-F4C3-314E-8CC6-29B00BC8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F37038-8FE7-8349-8D5C-68647508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05EAF-9E85-9348-9DC0-27C5FC2A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5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92E37-8361-274B-A8AE-AE068420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0007F-BE03-7C4B-9DFA-B363513B6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264A3-480A-664B-94C6-1D8DD140A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CDC6F-1F59-DB4A-BCFD-5030AA03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07347-2074-1240-B86A-CC9C438F9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2EBCB-6D6B-6849-AAD6-EAFDFEAC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6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2FE8B-D64D-6A47-8291-226A25994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1D3FC8-8944-FF45-8EB9-BBB6327E6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67F32-94A2-E74F-962B-C2B79C03C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3055B-5A2B-8145-BBC1-892C6939E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C6DC6-12B2-C540-A5C1-95E17CAD9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46A07E-28F4-3544-B789-D1E2FE864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2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1C6A6-A7EB-8342-B409-BEA3336A5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F3E6A-C30E-F84F-814F-F0C94B206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9FD2B-124B-0148-B614-CBB7DA147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1DBD2-EBA5-444F-9950-03C895A3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424D5-13E2-DB45-8E48-22851173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2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02F7F3-07A6-B64D-9047-6CD8AC23D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493F84-3CBC-9D4C-BF6A-73177166C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D0661-09C1-334E-B53B-E978EE8C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7DC3D-A86A-8242-B1A2-E44540B13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FE0B7-A8DE-3346-8F0B-833F0FEDF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1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4DA15-6F65-6B44-9B81-9547D631F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E2996-A8FA-8E45-8BE1-CA7E2CD81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48F78-A77B-D04E-8365-795EC7C81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15400-094D-CB47-967E-4045061A447F}" type="datetimeFigureOut">
              <a:rPr lang="en-US" smtClean="0"/>
              <a:t>2/25/19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BA393-50AD-6B4B-9C49-C92544C43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F7E90-0C11-0B4F-AA7D-8619A409F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97BF-B42C-D94A-9055-190925DCA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8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71AD-815C-1D48-98DE-48E008B4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Parable of the Sower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8A054-38A6-DB4A-9A00-AE6C0D6DE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Conditions in Robledo vs. Pit</a:t>
            </a:r>
          </a:p>
          <a:p>
            <a:r>
              <a:rPr lang="en-US" dirty="0"/>
              <a:t>Survival and salvage</a:t>
            </a:r>
          </a:p>
          <a:p>
            <a:r>
              <a:rPr lang="en-US" dirty="0"/>
              <a:t>Change and salvage</a:t>
            </a:r>
          </a:p>
          <a:p>
            <a:r>
              <a:rPr lang="en-US" dirty="0" err="1"/>
              <a:t>Earthseed</a:t>
            </a:r>
            <a:r>
              <a:rPr lang="en-US" dirty="0"/>
              <a:t> vs. mythology </a:t>
            </a:r>
            <a:r>
              <a:rPr lang="en-US" dirty="0" err="1"/>
              <a:t>StB</a:t>
            </a:r>
            <a:endParaRPr lang="en-US" dirty="0"/>
          </a:p>
          <a:p>
            <a:r>
              <a:rPr lang="en-US" dirty="0"/>
              <a:t>Applying concepts salvage to Parable of the Sower</a:t>
            </a:r>
          </a:p>
        </p:txBody>
      </p:sp>
    </p:spTree>
    <p:extLst>
      <p:ext uri="{BB962C8B-B14F-4D97-AF65-F5344CB8AC3E}">
        <p14:creationId xmlns:p14="http://schemas.microsoft.com/office/powerpoint/2010/main" val="77927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FAE4-F363-0945-AB6B-F0B04DD6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are conditions in Robledo similar to conditions in Pit? How are they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5D8B9-31DB-7C4B-A247-C8FB0074A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See: </a:t>
            </a:r>
          </a:p>
          <a:p>
            <a:pPr marL="0" indent="0">
              <a:buNone/>
            </a:pPr>
            <a:r>
              <a:rPr lang="en-US" dirty="0"/>
              <a:t>18-19, bottom 21-23, 31-32, 48-50, 64-67, 68-72, 72-74.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has caused these conditions?</a:t>
            </a:r>
          </a:p>
          <a:p>
            <a:pPr marL="0" indent="0">
              <a:buNone/>
            </a:pPr>
            <a:r>
              <a:rPr lang="en-US" dirty="0"/>
              <a:t>Where do we see the requisites for salvage?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282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B00FC-21E4-A84A-A9E2-08CFB811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Scarcity and salvage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62C35-05E8-2E49-9B24-53FFB00BF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Throughout </a:t>
            </a:r>
            <a:r>
              <a:rPr lang="en-US" i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Parable of the Sower, </a:t>
            </a:r>
            <a:r>
              <a:rPr lang="en-US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we hear about scarcity repeatedly, particularly in terms of water.</a:t>
            </a:r>
          </a:p>
          <a:p>
            <a:pPr lvl="0"/>
            <a:r>
              <a:rPr lang="en-US" dirty="0">
                <a:latin typeface="+mj-lt"/>
                <a:ea typeface="+mj-ea"/>
                <a:cs typeface="+mj-cs"/>
              </a:rPr>
              <a:t>Based on what we’ve discussed in class so far, how do you think scarcity and salvage relate?</a:t>
            </a:r>
            <a:endParaRPr lang="en-US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3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D80B6-BD24-0741-9F0C-B977417E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we see vestiges of ordinary life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FDFDB-DF12-6547-9B18-90D628648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Civilization-order city lights vs. salvage of stars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915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A692C-8414-D746-AFD5-09BD084E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and salvage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9B4DE-9A7A-3348-9A31-989A28CA2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First, how does </a:t>
            </a:r>
            <a:r>
              <a:rPr lang="en-US" i="1"/>
              <a:t>Parable of the Sower </a:t>
            </a:r>
            <a:r>
              <a:rPr lang="en-US"/>
              <a:t>address change?</a:t>
            </a:r>
          </a:p>
          <a:p>
            <a:pPr lvl="1"/>
            <a:r>
              <a:rPr lang="en-US"/>
              <a:t>See: (26-27) (56-57) (76) (77-79)</a:t>
            </a:r>
          </a:p>
          <a:p>
            <a:r>
              <a:rPr lang="en-US"/>
              <a:t>Second, how do change and salvage relate?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92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DAC24-00DA-AB4D-B605-5BDC528A1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Earthseed</a:t>
            </a:r>
            <a:r>
              <a:rPr lang="en-US" dirty="0"/>
              <a:t> vs. mythology </a:t>
            </a:r>
            <a:r>
              <a:rPr lang="en-US"/>
              <a:t>StB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5CD71-5FAA-4947-840C-5BF492DBA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20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CFDA2-01B5-254A-97E5-07181E50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Survival and salvage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AC31D-EACC-0E4E-A805-BFC868B7E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First, what are the details of Lauren’s plan for survival?</a:t>
            </a:r>
          </a:p>
          <a:p>
            <a:r>
              <a:rPr lang="en-US" dirty="0"/>
              <a:t>(58-60) (65) (Survival pack 80)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Second, what is it about Lauren’s character that allows her to think this way?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Third, how does survival relate to salvage?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0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EB3DA-A3AE-3C4F-AA55-3E0B5FB0D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How is </a:t>
            </a:r>
            <a:r>
              <a:rPr lang="en-US" sz="60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Earthseed</a:t>
            </a:r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stuff like use of myth in </a:t>
            </a:r>
            <a:r>
              <a:rPr lang="en-US" sz="60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StB</a:t>
            </a:r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 (Actual parable)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AA296-CFA6-E145-B99D-A256EE318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Hyperempathy</a:t>
            </a:r>
            <a:r>
              <a:rPr lang="en-US" dirty="0"/>
              <a:t> = form of salvage?</a:t>
            </a:r>
          </a:p>
          <a:p>
            <a:r>
              <a:rPr lang="en-US" dirty="0"/>
              <a:t>Lauren vs. father re: change (82)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86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A8E19-93FB-2743-803C-36FDFD7A7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Salvage categories. Which do we see at work here?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FDBE7-8C91-D94A-8606-056CB1181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/>
              <a:t>Salvage often involves broken things—things that seem worthless or beyond repair</a:t>
            </a:r>
          </a:p>
          <a:p>
            <a:pPr lvl="0"/>
            <a:r>
              <a:rPr lang="en-US"/>
              <a:t>Salvage requires a shift in context.</a:t>
            </a:r>
          </a:p>
          <a:p>
            <a:pPr lvl="0"/>
            <a:r>
              <a:rPr lang="en-US"/>
              <a:t>Salvage involves submerged violence.</a:t>
            </a:r>
          </a:p>
          <a:p>
            <a:pPr lvl="0"/>
            <a:r>
              <a:rPr lang="en-US"/>
              <a:t>Salvage as capitalist accumulation/greed</a:t>
            </a:r>
          </a:p>
          <a:p>
            <a:pPr lvl="0"/>
            <a:r>
              <a:rPr lang="en-US"/>
              <a:t>Salvage as bound up in survival—or “necessary salvage”</a:t>
            </a:r>
          </a:p>
          <a:p>
            <a:pPr lvl="0"/>
            <a:r>
              <a:rPr lang="en-US"/>
              <a:t>Salvage involves recovering value—or “ractical salvage”</a:t>
            </a:r>
          </a:p>
          <a:p>
            <a:pPr lvl="0"/>
            <a:r>
              <a:rPr lang="en-US"/>
              <a:t>Salvage has inherent limits, depending on the affordances of the object being salvaged</a:t>
            </a:r>
          </a:p>
          <a:p>
            <a:pPr lvl="0"/>
            <a:r>
              <a:rPr lang="en-US"/>
              <a:t>Salvage is labor (literally, in Tsing’s sense)</a:t>
            </a:r>
          </a:p>
          <a:p>
            <a:pPr lvl="0"/>
            <a:r>
              <a:rPr lang="en-US"/>
              <a:t>“Sentimental salvage”</a:t>
            </a:r>
          </a:p>
          <a:p>
            <a:pPr lvl="0"/>
            <a:r>
              <a:rPr lang="en-US"/>
              <a:t>“Salvage as style” or salvage/savage as attitude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7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2042A-B0F4-8F46-AA2D-3E36B2D4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How does Butler approach questions gender? Race?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DC763-C418-5B4B-BE72-66FE5B358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0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337A-98ED-0344-9139-95975798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Salvage as occurring outside of Robledo walls (89)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37E4C-7E70-384D-AC4A-318D27199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2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7D99D-509F-6048-89A3-3F985313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Run bag = example 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1A991-5111-F542-AA29-1D0816033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1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395</Words>
  <Application>Microsoft Macintosh PowerPoint</Application>
  <PresentationFormat>Widescreen</PresentationFormat>
  <Paragraphs>56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Parable of the Sower </vt:lpstr>
      <vt:lpstr>How are conditions in Robledo similar to conditions in Pit? How are they different?</vt:lpstr>
      <vt:lpstr>Scarcity and salvage </vt:lpstr>
      <vt:lpstr>Where do we see vestiges of ordinary life here?</vt:lpstr>
      <vt:lpstr>Change and salvage</vt:lpstr>
      <vt:lpstr>Earthseed vs. mythology StB</vt:lpstr>
      <vt:lpstr>Survival and salvage</vt:lpstr>
      <vt:lpstr>How is Earthseed stuff like use of myth in StB? (Actual parable) </vt:lpstr>
      <vt:lpstr>Salvage categories. Which do we see at work here? </vt:lpstr>
      <vt:lpstr>How does Butler approach questions gender? Race? </vt:lpstr>
      <vt:lpstr>Salvage as occurring outside of Robledo walls (89)</vt:lpstr>
      <vt:lpstr>Run bag = example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Parable— </dc:title>
  <dc:creator>Andrew Strombeck</dc:creator>
  <cp:lastModifiedBy>Andrew Strombeck</cp:lastModifiedBy>
  <cp:revision>11</cp:revision>
  <dcterms:created xsi:type="dcterms:W3CDTF">2019-02-25T19:50:04Z</dcterms:created>
  <dcterms:modified xsi:type="dcterms:W3CDTF">2019-02-25T21:27:28Z</dcterms:modified>
</cp:coreProperties>
</file>